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33" r:id="rId4"/>
    <p:sldId id="335" r:id="rId5"/>
    <p:sldId id="334" r:id="rId6"/>
    <p:sldId id="336" r:id="rId7"/>
    <p:sldId id="286" r:id="rId8"/>
    <p:sldId id="330" r:id="rId9"/>
    <p:sldId id="337" r:id="rId10"/>
    <p:sldId id="316" r:id="rId11"/>
    <p:sldId id="317" r:id="rId12"/>
    <p:sldId id="331" r:id="rId13"/>
    <p:sldId id="318" r:id="rId14"/>
    <p:sldId id="305" r:id="rId15"/>
    <p:sldId id="338" r:id="rId16"/>
    <p:sldId id="296" r:id="rId17"/>
    <p:sldId id="339" r:id="rId18"/>
    <p:sldId id="275" r:id="rId19"/>
    <p:sldId id="340" r:id="rId20"/>
    <p:sldId id="321" r:id="rId21"/>
    <p:sldId id="313" r:id="rId22"/>
    <p:sldId id="342" r:id="rId23"/>
    <p:sldId id="346" r:id="rId24"/>
    <p:sldId id="347" r:id="rId25"/>
    <p:sldId id="289" r:id="rId26"/>
    <p:sldId id="344" r:id="rId27"/>
    <p:sldId id="343" r:id="rId28"/>
    <p:sldId id="341" r:id="rId29"/>
    <p:sldId id="271" r:id="rId30"/>
    <p:sldId id="297" r:id="rId31"/>
    <p:sldId id="322" r:id="rId32"/>
    <p:sldId id="332" r:id="rId33"/>
    <p:sldId id="348" r:id="rId34"/>
    <p:sldId id="349" r:id="rId35"/>
    <p:sldId id="323" r:id="rId36"/>
    <p:sldId id="324" r:id="rId37"/>
    <p:sldId id="345" r:id="rId38"/>
    <p:sldId id="329" r:id="rId39"/>
    <p:sldId id="35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FA"/>
    <a:srgbClr val="003264"/>
    <a:srgbClr val="008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100" d="100"/>
          <a:sy n="100" d="100"/>
        </p:scale>
        <p:origin x="7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non Madden" userId="0bbc8c1a-dbca-4e47-96ea-0d087574d9c6" providerId="ADAL" clId="{D5DD514E-273C-47CF-8579-DD0E86A2BCFB}"/>
    <pc:docChg chg="undo custSel modSld">
      <pc:chgData name="Shannon Madden" userId="0bbc8c1a-dbca-4e47-96ea-0d087574d9c6" providerId="ADAL" clId="{D5DD514E-273C-47CF-8579-DD0E86A2BCFB}" dt="2021-01-29T15:49:12.709" v="301" actId="207"/>
      <pc:docMkLst>
        <pc:docMk/>
      </pc:docMkLst>
      <pc:sldChg chg="modSp mod">
        <pc:chgData name="Shannon Madden" userId="0bbc8c1a-dbca-4e47-96ea-0d087574d9c6" providerId="ADAL" clId="{D5DD514E-273C-47CF-8579-DD0E86A2BCFB}" dt="2021-01-29T15:18:46.229" v="41" actId="113"/>
        <pc:sldMkLst>
          <pc:docMk/>
          <pc:sldMk cId="643281021" sldId="256"/>
        </pc:sldMkLst>
        <pc:spChg chg="mod">
          <ac:chgData name="Shannon Madden" userId="0bbc8c1a-dbca-4e47-96ea-0d087574d9c6" providerId="ADAL" clId="{D5DD514E-273C-47CF-8579-DD0E86A2BCFB}" dt="2021-01-29T15:18:46.229" v="41" actId="113"/>
          <ac:spMkLst>
            <pc:docMk/>
            <pc:sldMk cId="643281021" sldId="256"/>
            <ac:spMk id="2" creationId="{CFFF054A-F5A0-4790-8FCF-823733F2D9F8}"/>
          </ac:spMkLst>
        </pc:spChg>
      </pc:sldChg>
      <pc:sldChg chg="addSp delSp modSp mod modClrScheme chgLayout">
        <pc:chgData name="Shannon Madden" userId="0bbc8c1a-dbca-4e47-96ea-0d087574d9c6" providerId="ADAL" clId="{D5DD514E-273C-47CF-8579-DD0E86A2BCFB}" dt="2021-01-29T15:19:29.071" v="45" actId="255"/>
        <pc:sldMkLst>
          <pc:docMk/>
          <pc:sldMk cId="1577920085" sldId="257"/>
        </pc:sldMkLst>
        <pc:spChg chg="add mod ord">
          <ac:chgData name="Shannon Madden" userId="0bbc8c1a-dbca-4e47-96ea-0d087574d9c6" providerId="ADAL" clId="{D5DD514E-273C-47CF-8579-DD0E86A2BCFB}" dt="2021-01-29T15:19:29.071" v="45" actId="255"/>
          <ac:spMkLst>
            <pc:docMk/>
            <pc:sldMk cId="1577920085" sldId="257"/>
            <ac:spMk id="2" creationId="{76534BA8-0BFE-4EEB-AEE2-3BD861C8CEE3}"/>
          </ac:spMkLst>
        </pc:spChg>
        <pc:spChg chg="add del mod ord">
          <ac:chgData name="Shannon Madden" userId="0bbc8c1a-dbca-4e47-96ea-0d087574d9c6" providerId="ADAL" clId="{D5DD514E-273C-47CF-8579-DD0E86A2BCFB}" dt="2021-01-29T15:11:43.077" v="24" actId="478"/>
          <ac:spMkLst>
            <pc:docMk/>
            <pc:sldMk cId="1577920085" sldId="257"/>
            <ac:spMk id="3" creationId="{D7B7FC5F-8538-4F44-8EE0-CBDE7BB43DA4}"/>
          </ac:spMkLst>
        </pc:spChg>
        <pc:spChg chg="del mod">
          <ac:chgData name="Shannon Madden" userId="0bbc8c1a-dbca-4e47-96ea-0d087574d9c6" providerId="ADAL" clId="{D5DD514E-273C-47CF-8579-DD0E86A2BCFB}" dt="2021-01-29T15:11:35.309" v="22"/>
          <ac:spMkLst>
            <pc:docMk/>
            <pc:sldMk cId="1577920085" sldId="257"/>
            <ac:spMk id="5" creationId="{B65E9823-E0E6-497D-9333-02CD08BFEBDD}"/>
          </ac:spMkLst>
        </pc:spChg>
      </pc:sldChg>
      <pc:sldChg chg="modSp mod">
        <pc:chgData name="Shannon Madden" userId="0bbc8c1a-dbca-4e47-96ea-0d087574d9c6" providerId="ADAL" clId="{D5DD514E-273C-47CF-8579-DD0E86A2BCFB}" dt="2021-01-29T15:42:53.988" v="233" actId="1076"/>
        <pc:sldMkLst>
          <pc:docMk/>
          <pc:sldMk cId="1874960276" sldId="271"/>
        </pc:sldMkLst>
        <pc:spChg chg="mod">
          <ac:chgData name="Shannon Madden" userId="0bbc8c1a-dbca-4e47-96ea-0d087574d9c6" providerId="ADAL" clId="{D5DD514E-273C-47CF-8579-DD0E86A2BCFB}" dt="2021-01-29T15:42:48.688" v="232" actId="1076"/>
          <ac:spMkLst>
            <pc:docMk/>
            <pc:sldMk cId="1874960276" sldId="271"/>
            <ac:spMk id="21" creationId="{8C37CDF4-F3FF-4031-9570-5DB3F1AAF7AC}"/>
          </ac:spMkLst>
        </pc:spChg>
        <pc:grpChg chg="mod">
          <ac:chgData name="Shannon Madden" userId="0bbc8c1a-dbca-4e47-96ea-0d087574d9c6" providerId="ADAL" clId="{D5DD514E-273C-47CF-8579-DD0E86A2BCFB}" dt="2021-01-29T15:42:53.988" v="233" actId="1076"/>
          <ac:grpSpMkLst>
            <pc:docMk/>
            <pc:sldMk cId="1874960276" sldId="271"/>
            <ac:grpSpMk id="9" creationId="{5361A97F-404F-414C-A911-C4F7C90F1864}"/>
          </ac:grpSpMkLst>
        </pc:grpChg>
      </pc:sldChg>
      <pc:sldChg chg="modSp mod">
        <pc:chgData name="Shannon Madden" userId="0bbc8c1a-dbca-4e47-96ea-0d087574d9c6" providerId="ADAL" clId="{D5DD514E-273C-47CF-8579-DD0E86A2BCFB}" dt="2021-01-29T15:37:22.950" v="106" actId="2711"/>
        <pc:sldMkLst>
          <pc:docMk/>
          <pc:sldMk cId="3471675124" sldId="275"/>
        </pc:sldMkLst>
        <pc:graphicFrameChg chg="modGraphic">
          <ac:chgData name="Shannon Madden" userId="0bbc8c1a-dbca-4e47-96ea-0d087574d9c6" providerId="ADAL" clId="{D5DD514E-273C-47CF-8579-DD0E86A2BCFB}" dt="2021-01-29T15:37:22.950" v="106" actId="2711"/>
          <ac:graphicFrameMkLst>
            <pc:docMk/>
            <pc:sldMk cId="3471675124" sldId="275"/>
            <ac:graphicFrameMk id="5" creationId="{0FF22CA6-CB98-4749-94DC-2E88D9D5E973}"/>
          </ac:graphicFrameMkLst>
        </pc:graphicFrameChg>
      </pc:sldChg>
      <pc:sldChg chg="modSp mod">
        <pc:chgData name="Shannon Madden" userId="0bbc8c1a-dbca-4e47-96ea-0d087574d9c6" providerId="ADAL" clId="{D5DD514E-273C-47CF-8579-DD0E86A2BCFB}" dt="2021-01-29T15:33:19.801" v="57" actId="1076"/>
        <pc:sldMkLst>
          <pc:docMk/>
          <pc:sldMk cId="3234127583" sldId="286"/>
        </pc:sldMkLst>
        <pc:spChg chg="mod">
          <ac:chgData name="Shannon Madden" userId="0bbc8c1a-dbca-4e47-96ea-0d087574d9c6" providerId="ADAL" clId="{D5DD514E-273C-47CF-8579-DD0E86A2BCFB}" dt="2021-01-29T15:33:19.801" v="57" actId="1076"/>
          <ac:spMkLst>
            <pc:docMk/>
            <pc:sldMk cId="3234127583" sldId="286"/>
            <ac:spMk id="3" creationId="{BBA502D7-314E-4AFE-8D6B-14278EE31D8C}"/>
          </ac:spMkLst>
        </pc:spChg>
        <pc:picChg chg="mod">
          <ac:chgData name="Shannon Madden" userId="0bbc8c1a-dbca-4e47-96ea-0d087574d9c6" providerId="ADAL" clId="{D5DD514E-273C-47CF-8579-DD0E86A2BCFB}" dt="2021-01-29T15:33:07.057" v="55" actId="1076"/>
          <ac:picMkLst>
            <pc:docMk/>
            <pc:sldMk cId="3234127583" sldId="286"/>
            <ac:picMk id="5" creationId="{9A9B59D2-DA94-40FA-8057-A188168574BD}"/>
          </ac:picMkLst>
        </pc:picChg>
      </pc:sldChg>
      <pc:sldChg chg="modSp mod">
        <pc:chgData name="Shannon Madden" userId="0bbc8c1a-dbca-4e47-96ea-0d087574d9c6" providerId="ADAL" clId="{D5DD514E-273C-47CF-8579-DD0E86A2BCFB}" dt="2021-01-29T15:40:42.035" v="201" actId="20577"/>
        <pc:sldMkLst>
          <pc:docMk/>
          <pc:sldMk cId="820942184" sldId="289"/>
        </pc:sldMkLst>
        <pc:spChg chg="mod">
          <ac:chgData name="Shannon Madden" userId="0bbc8c1a-dbca-4e47-96ea-0d087574d9c6" providerId="ADAL" clId="{D5DD514E-273C-47CF-8579-DD0E86A2BCFB}" dt="2021-01-29T15:40:42.035" v="201" actId="20577"/>
          <ac:spMkLst>
            <pc:docMk/>
            <pc:sldMk cId="820942184" sldId="289"/>
            <ac:spMk id="2" creationId="{6B0ACD4C-EBE7-4D0B-A44F-C8FA64136E25}"/>
          </ac:spMkLst>
        </pc:spChg>
        <pc:grpChg chg="mod">
          <ac:chgData name="Shannon Madden" userId="0bbc8c1a-dbca-4e47-96ea-0d087574d9c6" providerId="ADAL" clId="{D5DD514E-273C-47CF-8579-DD0E86A2BCFB}" dt="2021-01-29T15:40:39.459" v="199" actId="1076"/>
          <ac:grpSpMkLst>
            <pc:docMk/>
            <pc:sldMk cId="820942184" sldId="289"/>
            <ac:grpSpMk id="72" creationId="{C094FD23-64B2-49AF-94DE-11C113505BBD}"/>
          </ac:grpSpMkLst>
        </pc:grpChg>
      </pc:sldChg>
      <pc:sldChg chg="modSp mod">
        <pc:chgData name="Shannon Madden" userId="0bbc8c1a-dbca-4e47-96ea-0d087574d9c6" providerId="ADAL" clId="{D5DD514E-273C-47CF-8579-DD0E86A2BCFB}" dt="2021-01-29T15:36:53.166" v="104" actId="1076"/>
        <pc:sldMkLst>
          <pc:docMk/>
          <pc:sldMk cId="2456426089" sldId="296"/>
        </pc:sldMkLst>
        <pc:spChg chg="mod">
          <ac:chgData name="Shannon Madden" userId="0bbc8c1a-dbca-4e47-96ea-0d087574d9c6" providerId="ADAL" clId="{D5DD514E-273C-47CF-8579-DD0E86A2BCFB}" dt="2021-01-29T15:36:53.166" v="104" actId="1076"/>
          <ac:spMkLst>
            <pc:docMk/>
            <pc:sldMk cId="2456426089" sldId="296"/>
            <ac:spMk id="41" creationId="{B2E5C47C-DC40-4D9E-8DF7-7460970F0EF6}"/>
          </ac:spMkLst>
        </pc:spChg>
      </pc:sldChg>
      <pc:sldChg chg="modSp mod">
        <pc:chgData name="Shannon Madden" userId="0bbc8c1a-dbca-4e47-96ea-0d087574d9c6" providerId="ADAL" clId="{D5DD514E-273C-47CF-8579-DD0E86A2BCFB}" dt="2021-01-29T15:43:19.589" v="241" actId="2711"/>
        <pc:sldMkLst>
          <pc:docMk/>
          <pc:sldMk cId="3887576782" sldId="297"/>
        </pc:sldMkLst>
        <pc:spChg chg="mod">
          <ac:chgData name="Shannon Madden" userId="0bbc8c1a-dbca-4e47-96ea-0d087574d9c6" providerId="ADAL" clId="{D5DD514E-273C-47CF-8579-DD0E86A2BCFB}" dt="2021-01-29T15:43:03.653" v="238" actId="20577"/>
          <ac:spMkLst>
            <pc:docMk/>
            <pc:sldMk cId="3887576782" sldId="297"/>
            <ac:spMk id="2" creationId="{A12D6E92-8858-4DC5-9F20-D7FAB5C0F694}"/>
          </ac:spMkLst>
        </pc:spChg>
        <pc:spChg chg="mod">
          <ac:chgData name="Shannon Madden" userId="0bbc8c1a-dbca-4e47-96ea-0d087574d9c6" providerId="ADAL" clId="{D5DD514E-273C-47CF-8579-DD0E86A2BCFB}" dt="2021-01-29T15:43:19.589" v="241" actId="2711"/>
          <ac:spMkLst>
            <pc:docMk/>
            <pc:sldMk cId="3887576782" sldId="297"/>
            <ac:spMk id="127" creationId="{F8E2A88C-D68E-456B-95D4-E8A83CC7D496}"/>
          </ac:spMkLst>
        </pc:spChg>
        <pc:grpChg chg="mod">
          <ac:chgData name="Shannon Madden" userId="0bbc8c1a-dbca-4e47-96ea-0d087574d9c6" providerId="ADAL" clId="{D5DD514E-273C-47CF-8579-DD0E86A2BCFB}" dt="2021-01-29T15:43:15.444" v="240" actId="1076"/>
          <ac:grpSpMkLst>
            <pc:docMk/>
            <pc:sldMk cId="3887576782" sldId="297"/>
            <ac:grpSpMk id="7" creationId="{A84EE634-1165-4E8D-BC84-005EAD4AD978}"/>
          </ac:grpSpMkLst>
        </pc:grpChg>
        <pc:cxnChg chg="mod">
          <ac:chgData name="Shannon Madden" userId="0bbc8c1a-dbca-4e47-96ea-0d087574d9c6" providerId="ADAL" clId="{D5DD514E-273C-47CF-8579-DD0E86A2BCFB}" dt="2021-01-29T15:43:15.444" v="240" actId="1076"/>
          <ac:cxnSpMkLst>
            <pc:docMk/>
            <pc:sldMk cId="3887576782" sldId="297"/>
            <ac:cxnSpMk id="106" creationId="{7602706E-FCDB-4A4D-B5FD-AF35C185393B}"/>
          </ac:cxnSpMkLst>
        </pc:cxnChg>
        <pc:cxnChg chg="mod">
          <ac:chgData name="Shannon Madden" userId="0bbc8c1a-dbca-4e47-96ea-0d087574d9c6" providerId="ADAL" clId="{D5DD514E-273C-47CF-8579-DD0E86A2BCFB}" dt="2021-01-29T15:43:15.444" v="240" actId="1076"/>
          <ac:cxnSpMkLst>
            <pc:docMk/>
            <pc:sldMk cId="3887576782" sldId="297"/>
            <ac:cxnSpMk id="112" creationId="{B7221C1E-E7BE-4DB1-9821-EA395BB18523}"/>
          </ac:cxnSpMkLst>
        </pc:cxnChg>
        <pc:cxnChg chg="mod">
          <ac:chgData name="Shannon Madden" userId="0bbc8c1a-dbca-4e47-96ea-0d087574d9c6" providerId="ADAL" clId="{D5DD514E-273C-47CF-8579-DD0E86A2BCFB}" dt="2021-01-29T15:43:15.444" v="240" actId="1076"/>
          <ac:cxnSpMkLst>
            <pc:docMk/>
            <pc:sldMk cId="3887576782" sldId="297"/>
            <ac:cxnSpMk id="119" creationId="{C366D653-D9C8-4D8F-A2A0-CB84C49A4A1A}"/>
          </ac:cxnSpMkLst>
        </pc:cxnChg>
      </pc:sldChg>
      <pc:sldChg chg="addSp delSp modSp mod modClrScheme chgLayout">
        <pc:chgData name="Shannon Madden" userId="0bbc8c1a-dbca-4e47-96ea-0d087574d9c6" providerId="ADAL" clId="{D5DD514E-273C-47CF-8579-DD0E86A2BCFB}" dt="2021-01-29T15:36:10.979" v="98" actId="1076"/>
        <pc:sldMkLst>
          <pc:docMk/>
          <pc:sldMk cId="1516978720" sldId="305"/>
        </pc:sldMkLst>
        <pc:spChg chg="add mod ord">
          <ac:chgData name="Shannon Madden" userId="0bbc8c1a-dbca-4e47-96ea-0d087574d9c6" providerId="ADAL" clId="{D5DD514E-273C-47CF-8579-DD0E86A2BCFB}" dt="2021-01-29T15:36:10.979" v="98" actId="1076"/>
          <ac:spMkLst>
            <pc:docMk/>
            <pc:sldMk cId="1516978720" sldId="305"/>
            <ac:spMk id="2" creationId="{CC9966DE-97F2-4B7B-AB20-FBD5765D6BDD}"/>
          </ac:spMkLst>
        </pc:spChg>
        <pc:spChg chg="add del mod ord">
          <ac:chgData name="Shannon Madden" userId="0bbc8c1a-dbca-4e47-96ea-0d087574d9c6" providerId="ADAL" clId="{D5DD514E-273C-47CF-8579-DD0E86A2BCFB}" dt="2021-01-29T15:35:45.059" v="86" actId="478"/>
          <ac:spMkLst>
            <pc:docMk/>
            <pc:sldMk cId="1516978720" sldId="305"/>
            <ac:spMk id="3" creationId="{00817687-27DE-4396-B9AB-2B19D5AC8B8A}"/>
          </ac:spMkLst>
        </pc:spChg>
        <pc:spChg chg="del">
          <ac:chgData name="Shannon Madden" userId="0bbc8c1a-dbca-4e47-96ea-0d087574d9c6" providerId="ADAL" clId="{D5DD514E-273C-47CF-8579-DD0E86A2BCFB}" dt="2021-01-29T15:35:42.589" v="85" actId="478"/>
          <ac:spMkLst>
            <pc:docMk/>
            <pc:sldMk cId="1516978720" sldId="305"/>
            <ac:spMk id="5" creationId="{B65E9823-E0E6-497D-9333-02CD08BFEBDD}"/>
          </ac:spMkLst>
        </pc:spChg>
      </pc:sldChg>
      <pc:sldChg chg="addSp delSp modSp mod modClrScheme chgLayout">
        <pc:chgData name="Shannon Madden" userId="0bbc8c1a-dbca-4e47-96ea-0d087574d9c6" providerId="ADAL" clId="{D5DD514E-273C-47CF-8579-DD0E86A2BCFB}" dt="2021-01-29T15:38:47.403" v="175" actId="478"/>
        <pc:sldMkLst>
          <pc:docMk/>
          <pc:sldMk cId="2640356294" sldId="313"/>
        </pc:sldMkLst>
        <pc:spChg chg="add mod ord">
          <ac:chgData name="Shannon Madden" userId="0bbc8c1a-dbca-4e47-96ea-0d087574d9c6" providerId="ADAL" clId="{D5DD514E-273C-47CF-8579-DD0E86A2BCFB}" dt="2021-01-29T15:38:41.659" v="173" actId="20577"/>
          <ac:spMkLst>
            <pc:docMk/>
            <pc:sldMk cId="2640356294" sldId="313"/>
            <ac:spMk id="2" creationId="{500627BE-47DF-46A8-9E42-AB70E9DB501F}"/>
          </ac:spMkLst>
        </pc:spChg>
        <pc:spChg chg="add del mod ord">
          <ac:chgData name="Shannon Madden" userId="0bbc8c1a-dbca-4e47-96ea-0d087574d9c6" providerId="ADAL" clId="{D5DD514E-273C-47CF-8579-DD0E86A2BCFB}" dt="2021-01-29T15:38:47.403" v="175" actId="478"/>
          <ac:spMkLst>
            <pc:docMk/>
            <pc:sldMk cId="2640356294" sldId="313"/>
            <ac:spMk id="3" creationId="{CF6B5B02-9CA8-4A52-B50E-5B611511DF57}"/>
          </ac:spMkLst>
        </pc:spChg>
        <pc:spChg chg="del">
          <ac:chgData name="Shannon Madden" userId="0bbc8c1a-dbca-4e47-96ea-0d087574d9c6" providerId="ADAL" clId="{D5DD514E-273C-47CF-8579-DD0E86A2BCFB}" dt="2021-01-29T15:38:45.249" v="174" actId="478"/>
          <ac:spMkLst>
            <pc:docMk/>
            <pc:sldMk cId="2640356294" sldId="313"/>
            <ac:spMk id="5" creationId="{B65E9823-E0E6-497D-9333-02CD08BFEBDD}"/>
          </ac:spMkLst>
        </pc:spChg>
      </pc:sldChg>
      <pc:sldChg chg="modSp mod">
        <pc:chgData name="Shannon Madden" userId="0bbc8c1a-dbca-4e47-96ea-0d087574d9c6" providerId="ADAL" clId="{D5DD514E-273C-47CF-8579-DD0E86A2BCFB}" dt="2021-01-29T15:34:18.009" v="66" actId="1076"/>
        <pc:sldMkLst>
          <pc:docMk/>
          <pc:sldMk cId="3762974661" sldId="316"/>
        </pc:sldMkLst>
        <pc:spChg chg="mod">
          <ac:chgData name="Shannon Madden" userId="0bbc8c1a-dbca-4e47-96ea-0d087574d9c6" providerId="ADAL" clId="{D5DD514E-273C-47CF-8579-DD0E86A2BCFB}" dt="2021-01-29T15:34:07.243" v="65" actId="1076"/>
          <ac:spMkLst>
            <pc:docMk/>
            <pc:sldMk cId="3762974661" sldId="316"/>
            <ac:spMk id="6" creationId="{6D674F1F-86E6-450C-A43E-09BAF5630D19}"/>
          </ac:spMkLst>
        </pc:spChg>
        <pc:picChg chg="mod">
          <ac:chgData name="Shannon Madden" userId="0bbc8c1a-dbca-4e47-96ea-0d087574d9c6" providerId="ADAL" clId="{D5DD514E-273C-47CF-8579-DD0E86A2BCFB}" dt="2021-01-29T15:34:18.009" v="66" actId="1076"/>
          <ac:picMkLst>
            <pc:docMk/>
            <pc:sldMk cId="3762974661" sldId="316"/>
            <ac:picMk id="4" creationId="{175DEAF9-70CB-4610-8E55-CF4ABFFAE2A4}"/>
          </ac:picMkLst>
        </pc:picChg>
      </pc:sldChg>
      <pc:sldChg chg="modSp mod">
        <pc:chgData name="Shannon Madden" userId="0bbc8c1a-dbca-4e47-96ea-0d087574d9c6" providerId="ADAL" clId="{D5DD514E-273C-47CF-8579-DD0E86A2BCFB}" dt="2021-01-29T15:34:43.166" v="72" actId="1076"/>
        <pc:sldMkLst>
          <pc:docMk/>
          <pc:sldMk cId="4294237134" sldId="317"/>
        </pc:sldMkLst>
        <pc:spChg chg="mod">
          <ac:chgData name="Shannon Madden" userId="0bbc8c1a-dbca-4e47-96ea-0d087574d9c6" providerId="ADAL" clId="{D5DD514E-273C-47CF-8579-DD0E86A2BCFB}" dt="2021-01-29T15:34:40.591" v="71" actId="1076"/>
          <ac:spMkLst>
            <pc:docMk/>
            <pc:sldMk cId="4294237134" sldId="317"/>
            <ac:spMk id="7" creationId="{697EFC31-36A1-42BE-B173-D7E57A4E8C8F}"/>
          </ac:spMkLst>
        </pc:spChg>
        <pc:picChg chg="mod">
          <ac:chgData name="Shannon Madden" userId="0bbc8c1a-dbca-4e47-96ea-0d087574d9c6" providerId="ADAL" clId="{D5DD514E-273C-47CF-8579-DD0E86A2BCFB}" dt="2021-01-29T15:34:43.166" v="72" actId="1076"/>
          <ac:picMkLst>
            <pc:docMk/>
            <pc:sldMk cId="4294237134" sldId="317"/>
            <ac:picMk id="4" creationId="{11C9B562-B124-4BBA-9717-54AE601D501E}"/>
          </ac:picMkLst>
        </pc:picChg>
      </pc:sldChg>
      <pc:sldChg chg="modSp mod">
        <pc:chgData name="Shannon Madden" userId="0bbc8c1a-dbca-4e47-96ea-0d087574d9c6" providerId="ADAL" clId="{D5DD514E-273C-47CF-8579-DD0E86A2BCFB}" dt="2021-01-29T15:35:13.292" v="80" actId="1076"/>
        <pc:sldMkLst>
          <pc:docMk/>
          <pc:sldMk cId="716102435" sldId="318"/>
        </pc:sldMkLst>
        <pc:picChg chg="mod">
          <ac:chgData name="Shannon Madden" userId="0bbc8c1a-dbca-4e47-96ea-0d087574d9c6" providerId="ADAL" clId="{D5DD514E-273C-47CF-8579-DD0E86A2BCFB}" dt="2021-01-29T15:35:13.292" v="80" actId="1076"/>
          <ac:picMkLst>
            <pc:docMk/>
            <pc:sldMk cId="716102435" sldId="318"/>
            <ac:picMk id="4" creationId="{B39D38A8-28BA-4156-8348-CAC5E2FAC943}"/>
          </ac:picMkLst>
        </pc:picChg>
        <pc:picChg chg="mod">
          <ac:chgData name="Shannon Madden" userId="0bbc8c1a-dbca-4e47-96ea-0d087574d9c6" providerId="ADAL" clId="{D5DD514E-273C-47CF-8579-DD0E86A2BCFB}" dt="2021-01-29T15:35:12.063" v="79" actId="1076"/>
          <ac:picMkLst>
            <pc:docMk/>
            <pc:sldMk cId="716102435" sldId="318"/>
            <ac:picMk id="7" creationId="{F3091566-0996-4037-ADCB-AFEA00A5858A}"/>
          </ac:picMkLst>
        </pc:picChg>
      </pc:sldChg>
      <pc:sldChg chg="modSp mod">
        <pc:chgData name="Shannon Madden" userId="0bbc8c1a-dbca-4e47-96ea-0d087574d9c6" providerId="ADAL" clId="{D5DD514E-273C-47CF-8579-DD0E86A2BCFB}" dt="2021-01-29T15:38:10.902" v="112" actId="1076"/>
        <pc:sldMkLst>
          <pc:docMk/>
          <pc:sldMk cId="4243612522" sldId="321"/>
        </pc:sldMkLst>
        <pc:spChg chg="mod">
          <ac:chgData name="Shannon Madden" userId="0bbc8c1a-dbca-4e47-96ea-0d087574d9c6" providerId="ADAL" clId="{D5DD514E-273C-47CF-8579-DD0E86A2BCFB}" dt="2021-01-29T15:38:10.902" v="112" actId="1076"/>
          <ac:spMkLst>
            <pc:docMk/>
            <pc:sldMk cId="4243612522" sldId="321"/>
            <ac:spMk id="6" creationId="{6D674F1F-86E6-450C-A43E-09BAF5630D19}"/>
          </ac:spMkLst>
        </pc:spChg>
        <pc:picChg chg="mod">
          <ac:chgData name="Shannon Madden" userId="0bbc8c1a-dbca-4e47-96ea-0d087574d9c6" providerId="ADAL" clId="{D5DD514E-273C-47CF-8579-DD0E86A2BCFB}" dt="2021-01-29T15:37:46.266" v="109" actId="1076"/>
          <ac:picMkLst>
            <pc:docMk/>
            <pc:sldMk cId="4243612522" sldId="321"/>
            <ac:picMk id="7" creationId="{3910FB5D-AF1D-4671-BF79-9C404ACAF888}"/>
          </ac:picMkLst>
        </pc:picChg>
      </pc:sldChg>
      <pc:sldChg chg="modSp mod">
        <pc:chgData name="Shannon Madden" userId="0bbc8c1a-dbca-4e47-96ea-0d087574d9c6" providerId="ADAL" clId="{D5DD514E-273C-47CF-8579-DD0E86A2BCFB}" dt="2021-01-29T15:43:28.303" v="243" actId="27636"/>
        <pc:sldMkLst>
          <pc:docMk/>
          <pc:sldMk cId="1401635382" sldId="322"/>
        </pc:sldMkLst>
        <pc:spChg chg="mod">
          <ac:chgData name="Shannon Madden" userId="0bbc8c1a-dbca-4e47-96ea-0d087574d9c6" providerId="ADAL" clId="{D5DD514E-273C-47CF-8579-DD0E86A2BCFB}" dt="2021-01-29T15:43:28.303" v="243" actId="27636"/>
          <ac:spMkLst>
            <pc:docMk/>
            <pc:sldMk cId="1401635382" sldId="322"/>
            <ac:spMk id="6" creationId="{6D674F1F-86E6-450C-A43E-09BAF5630D19}"/>
          </ac:spMkLst>
        </pc:spChg>
      </pc:sldChg>
      <pc:sldChg chg="modSp mod">
        <pc:chgData name="Shannon Madden" userId="0bbc8c1a-dbca-4e47-96ea-0d087574d9c6" providerId="ADAL" clId="{D5DD514E-273C-47CF-8579-DD0E86A2BCFB}" dt="2021-01-29T15:45:07.766" v="262" actId="1076"/>
        <pc:sldMkLst>
          <pc:docMk/>
          <pc:sldMk cId="2688952934" sldId="323"/>
        </pc:sldMkLst>
        <pc:spChg chg="mod">
          <ac:chgData name="Shannon Madden" userId="0bbc8c1a-dbca-4e47-96ea-0d087574d9c6" providerId="ADAL" clId="{D5DD514E-273C-47CF-8579-DD0E86A2BCFB}" dt="2021-01-29T15:45:03.608" v="261" actId="27636"/>
          <ac:spMkLst>
            <pc:docMk/>
            <pc:sldMk cId="2688952934" sldId="323"/>
            <ac:spMk id="6" creationId="{6D674F1F-86E6-450C-A43E-09BAF5630D19}"/>
          </ac:spMkLst>
        </pc:spChg>
        <pc:picChg chg="mod">
          <ac:chgData name="Shannon Madden" userId="0bbc8c1a-dbca-4e47-96ea-0d087574d9c6" providerId="ADAL" clId="{D5DD514E-273C-47CF-8579-DD0E86A2BCFB}" dt="2021-01-29T15:45:07.766" v="262" actId="1076"/>
          <ac:picMkLst>
            <pc:docMk/>
            <pc:sldMk cId="2688952934" sldId="323"/>
            <ac:picMk id="4" creationId="{595C99D3-11C1-418D-A69F-B2E0E00CE896}"/>
          </ac:picMkLst>
        </pc:picChg>
      </pc:sldChg>
      <pc:sldChg chg="modSp mod">
        <pc:chgData name="Shannon Madden" userId="0bbc8c1a-dbca-4e47-96ea-0d087574d9c6" providerId="ADAL" clId="{D5DD514E-273C-47CF-8579-DD0E86A2BCFB}" dt="2021-01-29T15:45:16.199" v="264" actId="1076"/>
        <pc:sldMkLst>
          <pc:docMk/>
          <pc:sldMk cId="2387309400" sldId="324"/>
        </pc:sldMkLst>
        <pc:spChg chg="mod">
          <ac:chgData name="Shannon Madden" userId="0bbc8c1a-dbca-4e47-96ea-0d087574d9c6" providerId="ADAL" clId="{D5DD514E-273C-47CF-8579-DD0E86A2BCFB}" dt="2021-01-29T15:45:16.199" v="264" actId="1076"/>
          <ac:spMkLst>
            <pc:docMk/>
            <pc:sldMk cId="2387309400" sldId="324"/>
            <ac:spMk id="7" creationId="{751BEA7A-AB6C-4C40-AAAB-42B250D5A3CC}"/>
          </ac:spMkLst>
        </pc:spChg>
      </pc:sldChg>
      <pc:sldChg chg="modSp mod">
        <pc:chgData name="Shannon Madden" userId="0bbc8c1a-dbca-4e47-96ea-0d087574d9c6" providerId="ADAL" clId="{D5DD514E-273C-47CF-8579-DD0E86A2BCFB}" dt="2021-01-29T15:46:54.641" v="287" actId="1076"/>
        <pc:sldMkLst>
          <pc:docMk/>
          <pc:sldMk cId="1112467910" sldId="329"/>
        </pc:sldMkLst>
        <pc:spChg chg="mod">
          <ac:chgData name="Shannon Madden" userId="0bbc8c1a-dbca-4e47-96ea-0d087574d9c6" providerId="ADAL" clId="{D5DD514E-273C-47CF-8579-DD0E86A2BCFB}" dt="2021-01-29T15:46:46.581" v="285" actId="255"/>
          <ac:spMkLst>
            <pc:docMk/>
            <pc:sldMk cId="1112467910" sldId="329"/>
            <ac:spMk id="7" creationId="{CC4E500B-F5C1-4947-B2A0-CC4989B3CA87}"/>
          </ac:spMkLst>
        </pc:spChg>
        <pc:picChg chg="mod">
          <ac:chgData name="Shannon Madden" userId="0bbc8c1a-dbca-4e47-96ea-0d087574d9c6" providerId="ADAL" clId="{D5DD514E-273C-47CF-8579-DD0E86A2BCFB}" dt="2021-01-29T15:46:54.641" v="287" actId="1076"/>
          <ac:picMkLst>
            <pc:docMk/>
            <pc:sldMk cId="1112467910" sldId="329"/>
            <ac:picMk id="4" creationId="{F424FBF5-2D9F-46D7-A999-B7CFA7353288}"/>
          </ac:picMkLst>
        </pc:picChg>
      </pc:sldChg>
      <pc:sldChg chg="modSp mod">
        <pc:chgData name="Shannon Madden" userId="0bbc8c1a-dbca-4e47-96ea-0d087574d9c6" providerId="ADAL" clId="{D5DD514E-273C-47CF-8579-DD0E86A2BCFB}" dt="2021-01-29T15:22:42.994" v="50" actId="2711"/>
        <pc:sldMkLst>
          <pc:docMk/>
          <pc:sldMk cId="3016099756" sldId="330"/>
        </pc:sldMkLst>
        <pc:spChg chg="mod">
          <ac:chgData name="Shannon Madden" userId="0bbc8c1a-dbca-4e47-96ea-0d087574d9c6" providerId="ADAL" clId="{D5DD514E-273C-47CF-8579-DD0E86A2BCFB}" dt="2021-01-29T15:22:42.994" v="50" actId="2711"/>
          <ac:spMkLst>
            <pc:docMk/>
            <pc:sldMk cId="3016099756" sldId="330"/>
            <ac:spMk id="5" creationId="{86E2AB1D-FBDF-45B7-95CB-064828A4EED0}"/>
          </ac:spMkLst>
        </pc:spChg>
      </pc:sldChg>
      <pc:sldChg chg="modSp mod">
        <pc:chgData name="Shannon Madden" userId="0bbc8c1a-dbca-4e47-96ea-0d087574d9c6" providerId="ADAL" clId="{D5DD514E-273C-47CF-8579-DD0E86A2BCFB}" dt="2021-01-29T15:35:06.821" v="77" actId="1076"/>
        <pc:sldMkLst>
          <pc:docMk/>
          <pc:sldMk cId="2584030326" sldId="331"/>
        </pc:sldMkLst>
        <pc:spChg chg="mod">
          <ac:chgData name="Shannon Madden" userId="0bbc8c1a-dbca-4e47-96ea-0d087574d9c6" providerId="ADAL" clId="{D5DD514E-273C-47CF-8579-DD0E86A2BCFB}" dt="2021-01-29T15:35:04.371" v="76" actId="1076"/>
          <ac:spMkLst>
            <pc:docMk/>
            <pc:sldMk cId="2584030326" sldId="331"/>
            <ac:spMk id="5" creationId="{86E2AB1D-FBDF-45B7-95CB-064828A4EED0}"/>
          </ac:spMkLst>
        </pc:spChg>
        <pc:picChg chg="mod">
          <ac:chgData name="Shannon Madden" userId="0bbc8c1a-dbca-4e47-96ea-0d087574d9c6" providerId="ADAL" clId="{D5DD514E-273C-47CF-8579-DD0E86A2BCFB}" dt="2021-01-29T15:35:06.821" v="77" actId="1076"/>
          <ac:picMkLst>
            <pc:docMk/>
            <pc:sldMk cId="2584030326" sldId="331"/>
            <ac:picMk id="4" creationId="{963566FA-F71B-4E0A-AA5E-74FBDB39124B}"/>
          </ac:picMkLst>
        </pc:picChg>
      </pc:sldChg>
      <pc:sldChg chg="modSp mod">
        <pc:chgData name="Shannon Madden" userId="0bbc8c1a-dbca-4e47-96ea-0d087574d9c6" providerId="ADAL" clId="{D5DD514E-273C-47CF-8579-DD0E86A2BCFB}" dt="2021-01-29T15:44:15.309" v="252" actId="1076"/>
        <pc:sldMkLst>
          <pc:docMk/>
          <pc:sldMk cId="1053428389" sldId="332"/>
        </pc:sldMkLst>
        <pc:spChg chg="mod">
          <ac:chgData name="Shannon Madden" userId="0bbc8c1a-dbca-4e47-96ea-0d087574d9c6" providerId="ADAL" clId="{D5DD514E-273C-47CF-8579-DD0E86A2BCFB}" dt="2021-01-29T15:43:35.675" v="246" actId="20577"/>
          <ac:spMkLst>
            <pc:docMk/>
            <pc:sldMk cId="1053428389" sldId="332"/>
            <ac:spMk id="2" creationId="{F65575C2-42B0-4D9E-8709-4FFEDAF700D5}"/>
          </ac:spMkLst>
        </pc:spChg>
        <pc:spChg chg="mod">
          <ac:chgData name="Shannon Madden" userId="0bbc8c1a-dbca-4e47-96ea-0d087574d9c6" providerId="ADAL" clId="{D5DD514E-273C-47CF-8579-DD0E86A2BCFB}" dt="2021-01-29T15:44:15.309" v="252" actId="1076"/>
          <ac:spMkLst>
            <pc:docMk/>
            <pc:sldMk cId="1053428389" sldId="332"/>
            <ac:spMk id="6" creationId="{6D674F1F-86E6-450C-A43E-09BAF5630D19}"/>
          </ac:spMkLst>
        </pc:spChg>
        <pc:picChg chg="mod">
          <ac:chgData name="Shannon Madden" userId="0bbc8c1a-dbca-4e47-96ea-0d087574d9c6" providerId="ADAL" clId="{D5DD514E-273C-47CF-8579-DD0E86A2BCFB}" dt="2021-01-29T15:43:49.881" v="248" actId="1076"/>
          <ac:picMkLst>
            <pc:docMk/>
            <pc:sldMk cId="1053428389" sldId="332"/>
            <ac:picMk id="4" creationId="{A54CC471-EEC5-481D-9207-34353783E333}"/>
          </ac:picMkLst>
        </pc:picChg>
      </pc:sldChg>
      <pc:sldChg chg="modSp mod">
        <pc:chgData name="Shannon Madden" userId="0bbc8c1a-dbca-4e47-96ea-0d087574d9c6" providerId="ADAL" clId="{D5DD514E-273C-47CF-8579-DD0E86A2BCFB}" dt="2021-01-29T15:12:49.487" v="35" actId="27636"/>
        <pc:sldMkLst>
          <pc:docMk/>
          <pc:sldMk cId="3079767876" sldId="334"/>
        </pc:sldMkLst>
        <pc:spChg chg="mod">
          <ac:chgData name="Shannon Madden" userId="0bbc8c1a-dbca-4e47-96ea-0d087574d9c6" providerId="ADAL" clId="{D5DD514E-273C-47CF-8579-DD0E86A2BCFB}" dt="2021-01-29T15:12:49.487" v="35" actId="27636"/>
          <ac:spMkLst>
            <pc:docMk/>
            <pc:sldMk cId="3079767876" sldId="334"/>
            <ac:spMk id="3" creationId="{71E66943-E9F9-4116-87BD-0F4929D49EE4}"/>
          </ac:spMkLst>
        </pc:spChg>
      </pc:sldChg>
      <pc:sldChg chg="modSp mod">
        <pc:chgData name="Shannon Madden" userId="0bbc8c1a-dbca-4e47-96ea-0d087574d9c6" providerId="ADAL" clId="{D5DD514E-273C-47CF-8579-DD0E86A2BCFB}" dt="2021-01-29T15:32:48.503" v="53" actId="1076"/>
        <pc:sldMkLst>
          <pc:docMk/>
          <pc:sldMk cId="3051725398" sldId="335"/>
        </pc:sldMkLst>
        <pc:spChg chg="mod">
          <ac:chgData name="Shannon Madden" userId="0bbc8c1a-dbca-4e47-96ea-0d087574d9c6" providerId="ADAL" clId="{D5DD514E-273C-47CF-8579-DD0E86A2BCFB}" dt="2021-01-29T15:12:40.324" v="33" actId="1076"/>
          <ac:spMkLst>
            <pc:docMk/>
            <pc:sldMk cId="3051725398" sldId="335"/>
            <ac:spMk id="3" creationId="{10DCEF9C-2E4C-46D1-931E-23F60E0FE023}"/>
          </ac:spMkLst>
        </pc:spChg>
        <pc:picChg chg="mod">
          <ac:chgData name="Shannon Madden" userId="0bbc8c1a-dbca-4e47-96ea-0d087574d9c6" providerId="ADAL" clId="{D5DD514E-273C-47CF-8579-DD0E86A2BCFB}" dt="2021-01-29T15:32:48.503" v="53" actId="1076"/>
          <ac:picMkLst>
            <pc:docMk/>
            <pc:sldMk cId="3051725398" sldId="335"/>
            <ac:picMk id="10" creationId="{2E135821-5DB5-4D03-8F62-5ACB50355EB7}"/>
          </ac:picMkLst>
        </pc:picChg>
      </pc:sldChg>
      <pc:sldChg chg="modSp mod">
        <pc:chgData name="Shannon Madden" userId="0bbc8c1a-dbca-4e47-96ea-0d087574d9c6" providerId="ADAL" clId="{D5DD514E-273C-47CF-8579-DD0E86A2BCFB}" dt="2021-01-29T15:22:56.119" v="52" actId="255"/>
        <pc:sldMkLst>
          <pc:docMk/>
          <pc:sldMk cId="774174051" sldId="336"/>
        </pc:sldMkLst>
        <pc:spChg chg="mod">
          <ac:chgData name="Shannon Madden" userId="0bbc8c1a-dbca-4e47-96ea-0d087574d9c6" providerId="ADAL" clId="{D5DD514E-273C-47CF-8579-DD0E86A2BCFB}" dt="2021-01-29T15:22:56.119" v="52" actId="255"/>
          <ac:spMkLst>
            <pc:docMk/>
            <pc:sldMk cId="774174051" sldId="336"/>
            <ac:spMk id="3" creationId="{8AF80583-F8A2-49B1-85FA-7E6498CB3697}"/>
          </ac:spMkLst>
        </pc:spChg>
        <pc:picChg chg="mod">
          <ac:chgData name="Shannon Madden" userId="0bbc8c1a-dbca-4e47-96ea-0d087574d9c6" providerId="ADAL" clId="{D5DD514E-273C-47CF-8579-DD0E86A2BCFB}" dt="2021-01-29T15:12:19.371" v="29" actId="1076"/>
          <ac:picMkLst>
            <pc:docMk/>
            <pc:sldMk cId="774174051" sldId="336"/>
            <ac:picMk id="5" creationId="{9A0F92DF-B450-4341-9A68-C0F210E9EED8}"/>
          </ac:picMkLst>
        </pc:picChg>
      </pc:sldChg>
      <pc:sldChg chg="modSp mod">
        <pc:chgData name="Shannon Madden" userId="0bbc8c1a-dbca-4e47-96ea-0d087574d9c6" providerId="ADAL" clId="{D5DD514E-273C-47CF-8579-DD0E86A2BCFB}" dt="2021-01-29T15:33:33.785" v="59" actId="1076"/>
        <pc:sldMkLst>
          <pc:docMk/>
          <pc:sldMk cId="4157354962" sldId="337"/>
        </pc:sldMkLst>
        <pc:picChg chg="mod">
          <ac:chgData name="Shannon Madden" userId="0bbc8c1a-dbca-4e47-96ea-0d087574d9c6" providerId="ADAL" clId="{D5DD514E-273C-47CF-8579-DD0E86A2BCFB}" dt="2021-01-29T15:33:33.785" v="59" actId="1076"/>
          <ac:picMkLst>
            <pc:docMk/>
            <pc:sldMk cId="4157354962" sldId="337"/>
            <ac:picMk id="11" creationId="{A61E25E5-C6B0-478F-A327-0743B73449DB}"/>
          </ac:picMkLst>
        </pc:picChg>
      </pc:sldChg>
      <pc:sldChg chg="modSp mod">
        <pc:chgData name="Shannon Madden" userId="0bbc8c1a-dbca-4e47-96ea-0d087574d9c6" providerId="ADAL" clId="{D5DD514E-273C-47CF-8579-DD0E86A2BCFB}" dt="2021-01-29T15:36:34.918" v="101" actId="1076"/>
        <pc:sldMkLst>
          <pc:docMk/>
          <pc:sldMk cId="1025965428" sldId="338"/>
        </pc:sldMkLst>
        <pc:spChg chg="mod">
          <ac:chgData name="Shannon Madden" userId="0bbc8c1a-dbca-4e47-96ea-0d087574d9c6" providerId="ADAL" clId="{D5DD514E-273C-47CF-8579-DD0E86A2BCFB}" dt="2021-01-29T15:36:34.918" v="101" actId="1076"/>
          <ac:spMkLst>
            <pc:docMk/>
            <pc:sldMk cId="1025965428" sldId="338"/>
            <ac:spMk id="3" creationId="{2EC0C852-DDEB-4C7C-92DF-A3C40971FAEC}"/>
          </ac:spMkLst>
        </pc:spChg>
      </pc:sldChg>
      <pc:sldChg chg="modSp mod">
        <pc:chgData name="Shannon Madden" userId="0bbc8c1a-dbca-4e47-96ea-0d087574d9c6" providerId="ADAL" clId="{D5DD514E-273C-47CF-8579-DD0E86A2BCFB}" dt="2021-01-29T15:37:04.441" v="105" actId="2711"/>
        <pc:sldMkLst>
          <pc:docMk/>
          <pc:sldMk cId="2307183915" sldId="339"/>
        </pc:sldMkLst>
        <pc:spChg chg="mod">
          <ac:chgData name="Shannon Madden" userId="0bbc8c1a-dbca-4e47-96ea-0d087574d9c6" providerId="ADAL" clId="{D5DD514E-273C-47CF-8579-DD0E86A2BCFB}" dt="2021-01-29T15:37:04.441" v="105" actId="2711"/>
          <ac:spMkLst>
            <pc:docMk/>
            <pc:sldMk cId="2307183915" sldId="339"/>
            <ac:spMk id="3" creationId="{5982FC7A-E7B2-4998-B75A-9A3F19BC5F3A}"/>
          </ac:spMkLst>
        </pc:spChg>
      </pc:sldChg>
      <pc:sldChg chg="modSp mod">
        <pc:chgData name="Shannon Madden" userId="0bbc8c1a-dbca-4e47-96ea-0d087574d9c6" providerId="ADAL" clId="{D5DD514E-273C-47CF-8579-DD0E86A2BCFB}" dt="2021-01-29T15:37:41.634" v="108" actId="2711"/>
        <pc:sldMkLst>
          <pc:docMk/>
          <pc:sldMk cId="1300776059" sldId="340"/>
        </pc:sldMkLst>
        <pc:graphicFrameChg chg="mod modGraphic">
          <ac:chgData name="Shannon Madden" userId="0bbc8c1a-dbca-4e47-96ea-0d087574d9c6" providerId="ADAL" clId="{D5DD514E-273C-47CF-8579-DD0E86A2BCFB}" dt="2021-01-29T15:37:41.634" v="108" actId="2711"/>
          <ac:graphicFrameMkLst>
            <pc:docMk/>
            <pc:sldMk cId="1300776059" sldId="340"/>
            <ac:graphicFrameMk id="4" creationId="{84F90450-4607-4FF1-AAFB-AA47D6AD7197}"/>
          </ac:graphicFrameMkLst>
        </pc:graphicFrameChg>
      </pc:sldChg>
      <pc:sldChg chg="modSp mod">
        <pc:chgData name="Shannon Madden" userId="0bbc8c1a-dbca-4e47-96ea-0d087574d9c6" providerId="ADAL" clId="{D5DD514E-273C-47CF-8579-DD0E86A2BCFB}" dt="2021-01-29T15:42:22.041" v="228" actId="2711"/>
        <pc:sldMkLst>
          <pc:docMk/>
          <pc:sldMk cId="2933909117" sldId="341"/>
        </pc:sldMkLst>
        <pc:spChg chg="mod">
          <ac:chgData name="Shannon Madden" userId="0bbc8c1a-dbca-4e47-96ea-0d087574d9c6" providerId="ADAL" clId="{D5DD514E-273C-47CF-8579-DD0E86A2BCFB}" dt="2021-01-29T15:42:22.041" v="228" actId="2711"/>
          <ac:spMkLst>
            <pc:docMk/>
            <pc:sldMk cId="2933909117" sldId="341"/>
            <ac:spMk id="3" creationId="{D2041EA9-DA14-4973-98B4-034ECDFC1909}"/>
          </ac:spMkLst>
        </pc:spChg>
      </pc:sldChg>
      <pc:sldChg chg="modSp mod">
        <pc:chgData name="Shannon Madden" userId="0bbc8c1a-dbca-4e47-96ea-0d087574d9c6" providerId="ADAL" clId="{D5DD514E-273C-47CF-8579-DD0E86A2BCFB}" dt="2021-01-29T15:39:06.484" v="179" actId="207"/>
        <pc:sldMkLst>
          <pc:docMk/>
          <pc:sldMk cId="2244089041" sldId="342"/>
        </pc:sldMkLst>
        <pc:spChg chg="mod">
          <ac:chgData name="Shannon Madden" userId="0bbc8c1a-dbca-4e47-96ea-0d087574d9c6" providerId="ADAL" clId="{D5DD514E-273C-47CF-8579-DD0E86A2BCFB}" dt="2021-01-29T15:39:06.484" v="179" actId="207"/>
          <ac:spMkLst>
            <pc:docMk/>
            <pc:sldMk cId="2244089041" sldId="342"/>
            <ac:spMk id="2" creationId="{47E97697-3604-427F-935C-744538CA2185}"/>
          </ac:spMkLst>
        </pc:spChg>
        <pc:spChg chg="mod">
          <ac:chgData name="Shannon Madden" userId="0bbc8c1a-dbca-4e47-96ea-0d087574d9c6" providerId="ADAL" clId="{D5DD514E-273C-47CF-8579-DD0E86A2BCFB}" dt="2021-01-29T15:39:01.683" v="178" actId="1076"/>
          <ac:spMkLst>
            <pc:docMk/>
            <pc:sldMk cId="2244089041" sldId="342"/>
            <ac:spMk id="3" creationId="{5B336DDD-B896-4F57-9DDA-8B8BDB45CCB1}"/>
          </ac:spMkLst>
        </pc:spChg>
      </pc:sldChg>
      <pc:sldChg chg="modSp mod">
        <pc:chgData name="Shannon Madden" userId="0bbc8c1a-dbca-4e47-96ea-0d087574d9c6" providerId="ADAL" clId="{D5DD514E-273C-47CF-8579-DD0E86A2BCFB}" dt="2021-01-29T15:42:12.723" v="227" actId="1076"/>
        <pc:sldMkLst>
          <pc:docMk/>
          <pc:sldMk cId="1396529831" sldId="343"/>
        </pc:sldMkLst>
        <pc:spChg chg="mod">
          <ac:chgData name="Shannon Madden" userId="0bbc8c1a-dbca-4e47-96ea-0d087574d9c6" providerId="ADAL" clId="{D5DD514E-273C-47CF-8579-DD0E86A2BCFB}" dt="2021-01-29T15:42:09.077" v="225" actId="1076"/>
          <ac:spMkLst>
            <pc:docMk/>
            <pc:sldMk cId="1396529831" sldId="343"/>
            <ac:spMk id="7" creationId="{C807FB2D-2676-450A-936D-016E0F1D7469}"/>
          </ac:spMkLst>
        </pc:spChg>
        <pc:picChg chg="mod">
          <ac:chgData name="Shannon Madden" userId="0bbc8c1a-dbca-4e47-96ea-0d087574d9c6" providerId="ADAL" clId="{D5DD514E-273C-47CF-8579-DD0E86A2BCFB}" dt="2021-01-29T15:42:12.723" v="227" actId="1076"/>
          <ac:picMkLst>
            <pc:docMk/>
            <pc:sldMk cId="1396529831" sldId="343"/>
            <ac:picMk id="5" creationId="{EC50D867-E5E1-4EE7-99CA-21256E68CD7A}"/>
          </ac:picMkLst>
        </pc:picChg>
      </pc:sldChg>
      <pc:sldChg chg="modSp mod modClrScheme chgLayout">
        <pc:chgData name="Shannon Madden" userId="0bbc8c1a-dbca-4e47-96ea-0d087574d9c6" providerId="ADAL" clId="{D5DD514E-273C-47CF-8579-DD0E86A2BCFB}" dt="2021-01-29T15:41:50.947" v="223" actId="1076"/>
        <pc:sldMkLst>
          <pc:docMk/>
          <pc:sldMk cId="1523426822" sldId="344"/>
        </pc:sldMkLst>
        <pc:spChg chg="mod ord">
          <ac:chgData name="Shannon Madden" userId="0bbc8c1a-dbca-4e47-96ea-0d087574d9c6" providerId="ADAL" clId="{D5DD514E-273C-47CF-8579-DD0E86A2BCFB}" dt="2021-01-29T15:41:50.947" v="223" actId="1076"/>
          <ac:spMkLst>
            <pc:docMk/>
            <pc:sldMk cId="1523426822" sldId="344"/>
            <ac:spMk id="2" creationId="{57C1EA82-462A-43F3-A39D-9CD136D467FB}"/>
          </ac:spMkLst>
        </pc:spChg>
        <pc:spChg chg="mod ord">
          <ac:chgData name="Shannon Madden" userId="0bbc8c1a-dbca-4e47-96ea-0d087574d9c6" providerId="ADAL" clId="{D5DD514E-273C-47CF-8579-DD0E86A2BCFB}" dt="2021-01-29T15:41:40.021" v="221" actId="1076"/>
          <ac:spMkLst>
            <pc:docMk/>
            <pc:sldMk cId="1523426822" sldId="344"/>
            <ac:spMk id="3" creationId="{4DE0F4AD-A662-4792-8B43-CCAB5474EFEF}"/>
          </ac:spMkLst>
        </pc:spChg>
        <pc:grpChg chg="mod">
          <ac:chgData name="Shannon Madden" userId="0bbc8c1a-dbca-4e47-96ea-0d087574d9c6" providerId="ADAL" clId="{D5DD514E-273C-47CF-8579-DD0E86A2BCFB}" dt="2021-01-29T15:41:11.879" v="206" actId="1076"/>
          <ac:grpSpMkLst>
            <pc:docMk/>
            <pc:sldMk cId="1523426822" sldId="344"/>
            <ac:grpSpMk id="4" creationId="{0AFE26F5-AD32-4300-86F4-2316E88078C4}"/>
          </ac:grpSpMkLst>
        </pc:grpChg>
      </pc:sldChg>
      <pc:sldChg chg="modSp mod">
        <pc:chgData name="Shannon Madden" userId="0bbc8c1a-dbca-4e47-96ea-0d087574d9c6" providerId="ADAL" clId="{D5DD514E-273C-47CF-8579-DD0E86A2BCFB}" dt="2021-01-29T15:46:31.326" v="283" actId="1076"/>
        <pc:sldMkLst>
          <pc:docMk/>
          <pc:sldMk cId="750705930" sldId="345"/>
        </pc:sldMkLst>
        <pc:spChg chg="mod">
          <ac:chgData name="Shannon Madden" userId="0bbc8c1a-dbca-4e47-96ea-0d087574d9c6" providerId="ADAL" clId="{D5DD514E-273C-47CF-8579-DD0E86A2BCFB}" dt="2021-01-29T15:45:23.493" v="268" actId="20577"/>
          <ac:spMkLst>
            <pc:docMk/>
            <pc:sldMk cId="750705930" sldId="345"/>
            <ac:spMk id="2" creationId="{9448154E-C833-48CF-97F1-558C2FE8C657}"/>
          </ac:spMkLst>
        </pc:spChg>
        <pc:spChg chg="mod">
          <ac:chgData name="Shannon Madden" userId="0bbc8c1a-dbca-4e47-96ea-0d087574d9c6" providerId="ADAL" clId="{D5DD514E-273C-47CF-8579-DD0E86A2BCFB}" dt="2021-01-29T15:46:24.527" v="281" actId="1076"/>
          <ac:spMkLst>
            <pc:docMk/>
            <pc:sldMk cId="750705930" sldId="345"/>
            <ac:spMk id="5" creationId="{FA950329-8415-4FDD-B596-9D3D705A392B}"/>
          </ac:spMkLst>
        </pc:spChg>
        <pc:spChg chg="mod">
          <ac:chgData name="Shannon Madden" userId="0bbc8c1a-dbca-4e47-96ea-0d087574d9c6" providerId="ADAL" clId="{D5DD514E-273C-47CF-8579-DD0E86A2BCFB}" dt="2021-01-29T15:46:08.024" v="278" actId="2711"/>
          <ac:spMkLst>
            <pc:docMk/>
            <pc:sldMk cId="750705930" sldId="345"/>
            <ac:spMk id="7" creationId="{1C06015A-140C-46D6-A06E-82AB8D8FB890}"/>
          </ac:spMkLst>
        </pc:spChg>
        <pc:spChg chg="mod">
          <ac:chgData name="Shannon Madden" userId="0bbc8c1a-dbca-4e47-96ea-0d087574d9c6" providerId="ADAL" clId="{D5DD514E-273C-47CF-8579-DD0E86A2BCFB}" dt="2021-01-29T15:46:08.024" v="278" actId="2711"/>
          <ac:spMkLst>
            <pc:docMk/>
            <pc:sldMk cId="750705930" sldId="345"/>
            <ac:spMk id="9" creationId="{9AB35BEF-82E7-4D1F-9F2A-0E1A409EB98D}"/>
          </ac:spMkLst>
        </pc:spChg>
        <pc:spChg chg="mod">
          <ac:chgData name="Shannon Madden" userId="0bbc8c1a-dbca-4e47-96ea-0d087574d9c6" providerId="ADAL" clId="{D5DD514E-273C-47CF-8579-DD0E86A2BCFB}" dt="2021-01-29T15:46:15.905" v="279" actId="1076"/>
          <ac:spMkLst>
            <pc:docMk/>
            <pc:sldMk cId="750705930" sldId="345"/>
            <ac:spMk id="11" creationId="{6627A301-52F3-4BA2-80C9-421ECE2251EB}"/>
          </ac:spMkLst>
        </pc:spChg>
        <pc:spChg chg="mod">
          <ac:chgData name="Shannon Madden" userId="0bbc8c1a-dbca-4e47-96ea-0d087574d9c6" providerId="ADAL" clId="{D5DD514E-273C-47CF-8579-DD0E86A2BCFB}" dt="2021-01-29T15:46:19.888" v="280" actId="1076"/>
          <ac:spMkLst>
            <pc:docMk/>
            <pc:sldMk cId="750705930" sldId="345"/>
            <ac:spMk id="13" creationId="{4FBAAFC8-1BCB-47B1-99F5-66B13107A259}"/>
          </ac:spMkLst>
        </pc:spChg>
        <pc:spChg chg="mod">
          <ac:chgData name="Shannon Madden" userId="0bbc8c1a-dbca-4e47-96ea-0d087574d9c6" providerId="ADAL" clId="{D5DD514E-273C-47CF-8579-DD0E86A2BCFB}" dt="2021-01-29T15:46:28.553" v="282" actId="1076"/>
          <ac:spMkLst>
            <pc:docMk/>
            <pc:sldMk cId="750705930" sldId="345"/>
            <ac:spMk id="15" creationId="{21DA6980-4F0B-47B4-B128-CD6F53378FC3}"/>
          </ac:spMkLst>
        </pc:spChg>
        <pc:spChg chg="mod">
          <ac:chgData name="Shannon Madden" userId="0bbc8c1a-dbca-4e47-96ea-0d087574d9c6" providerId="ADAL" clId="{D5DD514E-273C-47CF-8579-DD0E86A2BCFB}" dt="2021-01-29T15:46:31.326" v="283" actId="1076"/>
          <ac:spMkLst>
            <pc:docMk/>
            <pc:sldMk cId="750705930" sldId="345"/>
            <ac:spMk id="17" creationId="{1535EEA1-8F73-4152-9A95-72329DA06DEB}"/>
          </ac:spMkLst>
        </pc:spChg>
      </pc:sldChg>
      <pc:sldChg chg="modSp mod">
        <pc:chgData name="Shannon Madden" userId="0bbc8c1a-dbca-4e47-96ea-0d087574d9c6" providerId="ADAL" clId="{D5DD514E-273C-47CF-8579-DD0E86A2BCFB}" dt="2021-01-29T15:39:52.042" v="191" actId="113"/>
        <pc:sldMkLst>
          <pc:docMk/>
          <pc:sldMk cId="570127639" sldId="346"/>
        </pc:sldMkLst>
        <pc:spChg chg="mod">
          <ac:chgData name="Shannon Madden" userId="0bbc8c1a-dbca-4e47-96ea-0d087574d9c6" providerId="ADAL" clId="{D5DD514E-273C-47CF-8579-DD0E86A2BCFB}" dt="2021-01-29T15:39:15" v="180" actId="2711"/>
          <ac:spMkLst>
            <pc:docMk/>
            <pc:sldMk cId="570127639" sldId="346"/>
            <ac:spMk id="3" creationId="{CB8F4ED5-A0BF-4B8F-9555-A7770A81F33F}"/>
          </ac:spMkLst>
        </pc:spChg>
        <pc:spChg chg="mod">
          <ac:chgData name="Shannon Madden" userId="0bbc8c1a-dbca-4e47-96ea-0d087574d9c6" providerId="ADAL" clId="{D5DD514E-273C-47CF-8579-DD0E86A2BCFB}" dt="2021-01-29T15:39:42.278" v="188" actId="113"/>
          <ac:spMkLst>
            <pc:docMk/>
            <pc:sldMk cId="570127639" sldId="346"/>
            <ac:spMk id="5" creationId="{47093372-C056-48C8-ADD1-518B8404F39B}"/>
          </ac:spMkLst>
        </pc:spChg>
        <pc:spChg chg="mod">
          <ac:chgData name="Shannon Madden" userId="0bbc8c1a-dbca-4e47-96ea-0d087574d9c6" providerId="ADAL" clId="{D5DD514E-273C-47CF-8579-DD0E86A2BCFB}" dt="2021-01-29T15:39:52.042" v="191" actId="113"/>
          <ac:spMkLst>
            <pc:docMk/>
            <pc:sldMk cId="570127639" sldId="346"/>
            <ac:spMk id="7" creationId="{3BC8A594-0471-483B-BAAF-29B2E906C35D}"/>
          </ac:spMkLst>
        </pc:spChg>
        <pc:spChg chg="mod">
          <ac:chgData name="Shannon Madden" userId="0bbc8c1a-dbca-4e47-96ea-0d087574d9c6" providerId="ADAL" clId="{D5DD514E-273C-47CF-8579-DD0E86A2BCFB}" dt="2021-01-29T15:39:22.578" v="182" actId="113"/>
          <ac:spMkLst>
            <pc:docMk/>
            <pc:sldMk cId="570127639" sldId="346"/>
            <ac:spMk id="9" creationId="{988B3145-EE31-478B-86DB-8D956DBFB065}"/>
          </ac:spMkLst>
        </pc:spChg>
      </pc:sldChg>
      <pc:sldChg chg="modSp mod">
        <pc:chgData name="Shannon Madden" userId="0bbc8c1a-dbca-4e47-96ea-0d087574d9c6" providerId="ADAL" clId="{D5DD514E-273C-47CF-8579-DD0E86A2BCFB}" dt="2021-01-29T15:40:30.883" v="198" actId="1076"/>
        <pc:sldMkLst>
          <pc:docMk/>
          <pc:sldMk cId="76008266" sldId="347"/>
        </pc:sldMkLst>
        <pc:spChg chg="mod">
          <ac:chgData name="Shannon Madden" userId="0bbc8c1a-dbca-4e47-96ea-0d087574d9c6" providerId="ADAL" clId="{D5DD514E-273C-47CF-8579-DD0E86A2BCFB}" dt="2021-01-29T15:40:27.634" v="197" actId="1076"/>
          <ac:spMkLst>
            <pc:docMk/>
            <pc:sldMk cId="76008266" sldId="347"/>
            <ac:spMk id="7" creationId="{2CA84E13-CE03-4B4D-9A04-F24C9786EE86}"/>
          </ac:spMkLst>
        </pc:spChg>
        <pc:spChg chg="mod">
          <ac:chgData name="Shannon Madden" userId="0bbc8c1a-dbca-4e47-96ea-0d087574d9c6" providerId="ADAL" clId="{D5DD514E-273C-47CF-8579-DD0E86A2BCFB}" dt="2021-01-29T15:40:27.634" v="197" actId="1076"/>
          <ac:spMkLst>
            <pc:docMk/>
            <pc:sldMk cId="76008266" sldId="347"/>
            <ac:spMk id="11" creationId="{B7F040D9-90A6-4F7F-9E5F-B79F13E9686E}"/>
          </ac:spMkLst>
        </pc:spChg>
        <pc:picChg chg="mod">
          <ac:chgData name="Shannon Madden" userId="0bbc8c1a-dbca-4e47-96ea-0d087574d9c6" providerId="ADAL" clId="{D5DD514E-273C-47CF-8579-DD0E86A2BCFB}" dt="2021-01-29T15:40:30.883" v="198" actId="1076"/>
          <ac:picMkLst>
            <pc:docMk/>
            <pc:sldMk cId="76008266" sldId="347"/>
            <ac:picMk id="5" creationId="{11784216-99A0-46B6-A8B8-B73E2A97A2D9}"/>
          </ac:picMkLst>
        </pc:picChg>
      </pc:sldChg>
      <pc:sldChg chg="modSp mod">
        <pc:chgData name="Shannon Madden" userId="0bbc8c1a-dbca-4e47-96ea-0d087574d9c6" providerId="ADAL" clId="{D5DD514E-273C-47CF-8579-DD0E86A2BCFB}" dt="2021-01-29T15:44:32.529" v="255" actId="1076"/>
        <pc:sldMkLst>
          <pc:docMk/>
          <pc:sldMk cId="3921280246" sldId="348"/>
        </pc:sldMkLst>
        <pc:spChg chg="mod">
          <ac:chgData name="Shannon Madden" userId="0bbc8c1a-dbca-4e47-96ea-0d087574d9c6" providerId="ADAL" clId="{D5DD514E-273C-47CF-8579-DD0E86A2BCFB}" dt="2021-01-29T15:44:32.529" v="255" actId="1076"/>
          <ac:spMkLst>
            <pc:docMk/>
            <pc:sldMk cId="3921280246" sldId="348"/>
            <ac:spMk id="3" creationId="{C2C3DD9E-D3F5-4D1A-AD08-2619ACB6AB5D}"/>
          </ac:spMkLst>
        </pc:spChg>
        <pc:picChg chg="mod">
          <ac:chgData name="Shannon Madden" userId="0bbc8c1a-dbca-4e47-96ea-0d087574d9c6" providerId="ADAL" clId="{D5DD514E-273C-47CF-8579-DD0E86A2BCFB}" dt="2021-01-29T15:44:26.601" v="254" actId="1076"/>
          <ac:picMkLst>
            <pc:docMk/>
            <pc:sldMk cId="3921280246" sldId="348"/>
            <ac:picMk id="5" creationId="{10803527-BFFD-4FFE-A3B7-38838C6E928B}"/>
          </ac:picMkLst>
        </pc:picChg>
      </pc:sldChg>
      <pc:sldChg chg="modSp mod">
        <pc:chgData name="Shannon Madden" userId="0bbc8c1a-dbca-4e47-96ea-0d087574d9c6" providerId="ADAL" clId="{D5DD514E-273C-47CF-8579-DD0E86A2BCFB}" dt="2021-01-29T15:44:45.778" v="259" actId="1076"/>
        <pc:sldMkLst>
          <pc:docMk/>
          <pc:sldMk cId="2105651564" sldId="349"/>
        </pc:sldMkLst>
        <pc:spChg chg="mod">
          <ac:chgData name="Shannon Madden" userId="0bbc8c1a-dbca-4e47-96ea-0d087574d9c6" providerId="ADAL" clId="{D5DD514E-273C-47CF-8579-DD0E86A2BCFB}" dt="2021-01-29T15:44:44.552" v="258" actId="1076"/>
          <ac:spMkLst>
            <pc:docMk/>
            <pc:sldMk cId="2105651564" sldId="349"/>
            <ac:spMk id="3" creationId="{23C271EC-4B2F-4D63-A26A-1E7E6F951393}"/>
          </ac:spMkLst>
        </pc:spChg>
        <pc:picChg chg="mod">
          <ac:chgData name="Shannon Madden" userId="0bbc8c1a-dbca-4e47-96ea-0d087574d9c6" providerId="ADAL" clId="{D5DD514E-273C-47CF-8579-DD0E86A2BCFB}" dt="2021-01-29T15:44:45.778" v="259" actId="1076"/>
          <ac:picMkLst>
            <pc:docMk/>
            <pc:sldMk cId="2105651564" sldId="349"/>
            <ac:picMk id="17" creationId="{A8874004-7BCC-407E-BB30-F08A3300E639}"/>
          </ac:picMkLst>
        </pc:picChg>
      </pc:sldChg>
      <pc:sldChg chg="modSp mod">
        <pc:chgData name="Shannon Madden" userId="0bbc8c1a-dbca-4e47-96ea-0d087574d9c6" providerId="ADAL" clId="{D5DD514E-273C-47CF-8579-DD0E86A2BCFB}" dt="2021-01-29T15:49:12.709" v="301" actId="207"/>
        <pc:sldMkLst>
          <pc:docMk/>
          <pc:sldMk cId="2458697610" sldId="350"/>
        </pc:sldMkLst>
        <pc:spChg chg="mod">
          <ac:chgData name="Shannon Madden" userId="0bbc8c1a-dbca-4e47-96ea-0d087574d9c6" providerId="ADAL" clId="{D5DD514E-273C-47CF-8579-DD0E86A2BCFB}" dt="2021-01-29T15:49:12.709" v="301" actId="207"/>
          <ac:spMkLst>
            <pc:docMk/>
            <pc:sldMk cId="2458697610" sldId="350"/>
            <ac:spMk id="3" creationId="{E95B7D7C-D495-4133-A05F-755C18AD7220}"/>
          </ac:spMkLst>
        </pc:spChg>
        <pc:spChg chg="mod">
          <ac:chgData name="Shannon Madden" userId="0bbc8c1a-dbca-4e47-96ea-0d087574d9c6" providerId="ADAL" clId="{D5DD514E-273C-47CF-8579-DD0E86A2BCFB}" dt="2021-01-29T15:49:04.522" v="298" actId="207"/>
          <ac:spMkLst>
            <pc:docMk/>
            <pc:sldMk cId="2458697610" sldId="350"/>
            <ac:spMk id="5" creationId="{EBA81138-3F20-4359-BDAD-62639AED3CE3}"/>
          </ac:spMkLst>
        </pc:spChg>
        <pc:spChg chg="mod">
          <ac:chgData name="Shannon Madden" userId="0bbc8c1a-dbca-4e47-96ea-0d087574d9c6" providerId="ADAL" clId="{D5DD514E-273C-47CF-8579-DD0E86A2BCFB}" dt="2021-01-29T15:49:08.212" v="299" actId="207"/>
          <ac:spMkLst>
            <pc:docMk/>
            <pc:sldMk cId="2458697610" sldId="350"/>
            <ac:spMk id="7" creationId="{28FCBCD4-EDAD-40A1-9812-DEBC13EF3740}"/>
          </ac:spMkLst>
        </pc:spChg>
        <pc:spChg chg="mod">
          <ac:chgData name="Shannon Madden" userId="0bbc8c1a-dbca-4e47-96ea-0d087574d9c6" providerId="ADAL" clId="{D5DD514E-273C-47CF-8579-DD0E86A2BCFB}" dt="2021-01-29T15:49:10.578" v="300" actId="207"/>
          <ac:spMkLst>
            <pc:docMk/>
            <pc:sldMk cId="2458697610" sldId="350"/>
            <ac:spMk id="9" creationId="{EE8D3D9C-AC25-4862-94A6-8C8A154B4D5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26393-1D95-424C-AE0A-A1181179C0FF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A7C14-0AE7-4DD6-8CD1-8382C2DE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9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52E8B-B35E-4340-A4EC-52F60F46E8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9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wo people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6EC3CE1-A13C-484B-A164-99014795FF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CE843F-7208-4271-AF0D-F14FCB055EA8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3C0A0-4690-414D-9EED-B7656DC7B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FC565-BA2E-47DD-B818-046961A53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C0B2-B19D-46FA-A432-4AA9EB6B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4B3C3-3424-4E89-987D-5C809252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48D9-FA2E-48FC-99EA-AF46C2DC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007586F6-8231-42F0-B54A-FBA3F387F2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6074317"/>
            <a:ext cx="2253673" cy="8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0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900-110E-4070-8A19-163F3F89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5FB68A-996F-468C-A51B-48E667517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00D59-79FD-4C74-9BAD-2A925A6A7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C4766-BE23-42DA-943A-B79AE2BE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7A9B1-7E6F-4093-96E8-1D0270CA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9C86E-F741-4B6C-BE15-C60CEB20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B2FFAFD2-58A5-4FF9-8D2E-5FAD474523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CDB4F3-C0B7-498E-A2F4-523B7DF78BDE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F707D8-6284-452C-9E37-939A381288BC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BDF55B0D-49B3-4BAC-B5C6-256EBEBA45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9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3698-AD0E-4521-B81C-B8FBF5FA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18133-77C8-4C1F-9989-FF90164AE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F7C3-5FE7-44EC-BA60-5AD42915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1D941-E878-4F82-A03A-B41D4E12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FF8A-7D4E-459D-AFB5-CB2AD51F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0F71AF9A-0AA5-4570-B952-73E6FCCD2E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8E8380-249F-42AB-B23F-B4F0D174CD8F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79A610-5368-4AC1-8769-05860FFEA942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817142B6-C23B-4758-B84F-B076BED4A3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48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16AAF-6EEF-415D-8F5A-A4E4585ED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9F470-5C38-417F-BC1F-E159852A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388EB-C44E-4EDD-AF17-2E08505B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7D4E-C118-490E-BB73-432F98BAC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1339F-7A9D-4223-8CB7-11976220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432B4A02-A8A1-40F6-895E-3AF8EF886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C0A98E-03B3-456F-AAF7-51C43ECF1775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A455AD-1D11-4421-AC8B-68D6DA36F448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C525E9C3-4500-4503-A71F-8BB36FC710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0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6365-69CD-4B0C-B9E8-C2BDB9D1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54EBC-9B7A-4C02-813C-A77997E7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93C38-755D-45E1-8B1B-E6FCD458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731B-38EC-4502-9DCB-8C9FB01C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481CF-59D5-4436-9E98-2287EBFB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B4E49A10-F3C0-41C5-AC48-9CD60EDF1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79EFA-68F3-4E40-BD1F-13901BADDAC3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3F9C11-2C04-4C5F-A80A-0BA926742CF7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BE4C33ED-467D-4FC3-AA9E-81F3451146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85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DA1C-638B-4BEE-B25C-A3CDECC9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5" y="325367"/>
            <a:ext cx="10515600" cy="1714911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C1803-9646-403E-9FAF-BA4A5B36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B2382-36FA-4BE3-BD4C-2073B4AF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B36F-6FAB-4A89-AF44-28B12526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1E116057-86A3-4966-A426-B9F91C052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867B7D5F-45D4-4FE4-9D20-80102DB60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6074317"/>
            <a:ext cx="2253673" cy="82972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B852B4F-2829-4833-9A66-3DCC2A325D9D}"/>
              </a:ext>
            </a:extLst>
          </p:cNvPr>
          <p:cNvSpPr/>
          <p:nvPr userDrawn="1"/>
        </p:nvSpPr>
        <p:spPr>
          <a:xfrm>
            <a:off x="0" y="2768116"/>
            <a:ext cx="12183010" cy="504856"/>
          </a:xfrm>
          <a:prstGeom prst="rect">
            <a:avLst/>
          </a:prstGeom>
          <a:solidFill>
            <a:srgbClr val="0032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5CFF4-4CE3-4470-BD98-5F300858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205" y="2835175"/>
            <a:ext cx="10515600" cy="4299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3CB1CB-F9CC-4425-A5E8-E2007E262B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971"/>
            <a:ext cx="12192000" cy="358502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C3F970-C6C7-4C72-8050-4CEA0C4E9CEC}"/>
              </a:ext>
            </a:extLst>
          </p:cNvPr>
          <p:cNvSpPr/>
          <p:nvPr userDrawn="1"/>
        </p:nvSpPr>
        <p:spPr>
          <a:xfrm>
            <a:off x="0" y="3272971"/>
            <a:ext cx="12192000" cy="3585029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F685-F644-4EA3-BBDE-32A2190D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4C6C-59B5-4624-ACE7-CE8F7BC03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40D8B-5159-4BC0-81B2-B3C437345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5D053-8163-40B0-9CE8-B3184DCB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F773E-2200-4F8E-878F-E10EB203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8FA8C-1229-4A4B-A625-8A89F063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6AB6BF0E-29BB-43F8-95D9-DFD5B54CA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2255D31-15B3-4961-921A-8D5AC7715D10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22B1EF-E27E-4951-A43C-F7381F563D52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14C3B5C7-7690-4CDE-A60B-A6D08934C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42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3F8A-784C-4D0D-BECA-FA9C61ED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0A95-7349-448E-94EE-4721F19B7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8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4889B-9990-4301-B4E3-D77096B68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7E692-6247-4644-8D9F-19947DEB5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DF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63CDE-D4A1-463C-84F3-83C12872E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BF95B-83BD-46E6-885F-95A8BE4B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E35E76-7B22-46E0-BF89-175EF301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F2180-B486-4498-A14B-653E2046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0385F6-E167-4C5C-9ED9-168F5DC55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2906391-9C2F-444B-A8F9-558FFF452C7A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8FA40F-91C2-49F2-BCCE-87F26B78D916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F1FE12F2-3BDD-4E94-8BE1-30FFDC5CAB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07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3EF5995F-097A-4AD4-AD72-E10BFBDD2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69506-4AF3-4E48-B783-DC2D9C42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CEBBC-18D6-4DAC-9597-C80050D8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E8E40-62C3-4F7D-895A-0DD18800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5DF3D-4A47-4CE5-BCAB-F09C3424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AFF404-7532-4BAA-AA50-F98C2AA004F4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9A3A0C-B22E-4B7A-AADB-5E2138C87E71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157AA5F8-C5F4-466E-BBF4-98A5190F40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1DCF0-4665-401D-9953-B68BA71F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8A6A5-8A32-407E-8F7D-AC2B3138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CA-C0D4-404A-AFC0-2DBD77C9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F2515374-6A08-41B9-950D-921DF7F71F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978B35B-9D77-4633-B68C-69C3D3775A2B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3C078-50AF-46E1-9DFE-6C4B6DFB3566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D4F36811-2B03-4963-B705-EF2B50A118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18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1DCF0-4665-401D-9953-B68BA71F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8A6A5-8A32-407E-8F7D-AC2B3138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CA-C0D4-404A-AFC0-2DBD77C9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6178F657-BE8A-4892-9A77-B79E11704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9528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91CA08-1D36-4CBD-B161-48D19B405CD9}"/>
              </a:ext>
            </a:extLst>
          </p:cNvPr>
          <p:cNvSpPr/>
          <p:nvPr userDrawn="1"/>
        </p:nvSpPr>
        <p:spPr>
          <a:xfrm rot="16200000">
            <a:off x="2089532" y="3365594"/>
            <a:ext cx="6851176" cy="133636"/>
          </a:xfrm>
          <a:prstGeom prst="rect">
            <a:avLst/>
          </a:prstGeom>
          <a:solidFill>
            <a:srgbClr val="0032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A90FAF-5DE2-4B25-818B-A93079359A97}"/>
              </a:ext>
            </a:extLst>
          </p:cNvPr>
          <p:cNvSpPr/>
          <p:nvPr userDrawn="1"/>
        </p:nvSpPr>
        <p:spPr>
          <a:xfrm>
            <a:off x="-2292" y="0"/>
            <a:ext cx="5450590" cy="6869113"/>
          </a:xfrm>
          <a:prstGeom prst="rect">
            <a:avLst/>
          </a:prstGeom>
          <a:solidFill>
            <a:srgbClr val="00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BFB5B851-4472-48A1-AB2A-3C9963F6F3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54" y="6185697"/>
            <a:ext cx="1914525" cy="70642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D9A3809-481B-4D27-B112-1B5CD934B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155" y="208952"/>
            <a:ext cx="5778295" cy="841249"/>
          </a:xfrm>
        </p:spPr>
        <p:txBody>
          <a:bodyPr anchor="b"/>
          <a:lstStyle>
            <a:lvl1pPr algn="ctr">
              <a:defRPr sz="3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708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C49C-F557-4449-9F7A-1A65D2A0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2988-A36E-4223-8F58-1F1549BD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1D1B5-20B6-43AF-B799-F299A2089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84434-A362-43A2-9F4D-A64D82A25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955BC-C5E7-4C88-B17D-32B1B6DF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2A4D0-B774-4614-B51F-75F54EF5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B27C56D-861C-447F-B566-1F30F0931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7FF2F2F-43BC-43C2-BA20-90E764BA9B8E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8259AF-9281-480B-8ADA-CDC7BCD31AB3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27EB049A-90F9-4354-847A-EAF6E75AEF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86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7FE27A-BFA1-40C5-8C20-1145138E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9C5CE-F9C1-4D26-804E-6B567A8D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FB24-4D55-4B88-AAEE-B20677814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592FA-792C-4005-AF97-AAECFE97B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3392B-8A4D-4296-864E-5E367A9BF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F054A-F5A0-4790-8FCF-823733F2D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0231" y="2627583"/>
            <a:ext cx="10391537" cy="1602833"/>
          </a:xfrm>
        </p:spPr>
        <p:txBody>
          <a:bodyPr>
            <a:noAutofit/>
          </a:bodyPr>
          <a:lstStyle/>
          <a:p>
            <a:r>
              <a:rPr lang="en-US" noProof="0" dirty="0"/>
              <a:t>Module 01: Manage Azure Identities</a:t>
            </a:r>
            <a:r>
              <a:rPr lang="en-US" dirty="0"/>
              <a:t> </a:t>
            </a:r>
            <a:r>
              <a:rPr lang="en-US" noProof="0" dirty="0"/>
              <a:t>&amp; Governance</a:t>
            </a:r>
          </a:p>
        </p:txBody>
      </p:sp>
    </p:spTree>
    <p:extLst>
      <p:ext uri="{BB962C8B-B14F-4D97-AF65-F5344CB8AC3E}">
        <p14:creationId xmlns:p14="http://schemas.microsoft.com/office/powerpoint/2010/main" val="643281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132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Bulk Operations with Users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674F1F-86E6-450C-A43E-09BAF563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417"/>
            <a:ext cx="5791200" cy="3976461"/>
          </a:xfrm>
        </p:spPr>
        <p:txBody>
          <a:bodyPr>
            <a:noAutofit/>
          </a:bodyPr>
          <a:lstStyle/>
          <a:p>
            <a:pPr marL="0" indent="0" algn="l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Using the CSV file: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arenR"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Use </a:t>
            </a:r>
            <a:r>
              <a:rPr lang="en-US" sz="2000" b="1" i="0" noProof="0" dirty="0">
                <a:solidFill>
                  <a:srgbClr val="000000"/>
                </a:solidFill>
                <a:effectLst/>
              </a:rPr>
              <a:t>Connect-</a:t>
            </a:r>
            <a:r>
              <a:rPr lang="en-US" sz="2000" b="1" i="0" noProof="0" dirty="0" err="1">
                <a:solidFill>
                  <a:srgbClr val="000000"/>
                </a:solidFill>
                <a:effectLst/>
              </a:rPr>
              <a:t>AzAccount</a:t>
            </a:r>
            <a:r>
              <a:rPr lang="en-US" sz="2000" b="0" i="0" noProof="0" dirty="0">
                <a:solidFill>
                  <a:srgbClr val="000000"/>
                </a:solidFill>
                <a:effectLst/>
              </a:rPr>
              <a:t> to create a PowerShell connection 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arenR"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Create a new Password Profile for the new users. 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arenR"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Use </a:t>
            </a:r>
            <a:r>
              <a:rPr lang="en-US" sz="2000" b="1" i="0" noProof="0" dirty="0">
                <a:solidFill>
                  <a:srgbClr val="000000"/>
                </a:solidFill>
                <a:effectLst/>
              </a:rPr>
              <a:t>Import-CSV</a:t>
            </a:r>
            <a:r>
              <a:rPr lang="en-US" sz="2000" b="0" i="0" noProof="0" dirty="0">
                <a:solidFill>
                  <a:srgbClr val="000000"/>
                </a:solidFill>
                <a:effectLst/>
              </a:rPr>
              <a:t> to import the </a:t>
            </a:r>
            <a:r>
              <a:rPr lang="en-US" sz="2000" dirty="0">
                <a:solidFill>
                  <a:srgbClr val="000000"/>
                </a:solidFill>
              </a:rPr>
              <a:t>CSV</a:t>
            </a:r>
            <a:r>
              <a:rPr lang="en-US" sz="2000" b="0" i="0" noProof="0" dirty="0">
                <a:solidFill>
                  <a:srgbClr val="000000"/>
                </a:solidFill>
                <a:effectLst/>
              </a:rPr>
              <a:t> file. 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arenR"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Loop through the users in the file constructing the user parameters required per user. </a:t>
            </a:r>
          </a:p>
          <a:p>
            <a:pPr marL="514350" indent="-514350" algn="l">
              <a:lnSpc>
                <a:spcPct val="120000"/>
              </a:lnSpc>
              <a:buFont typeface="+mj-lt"/>
              <a:buAutoNum type="arabicParenR"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Use </a:t>
            </a:r>
            <a:r>
              <a:rPr lang="en-US" sz="2000" b="1" i="0" noProof="0" dirty="0">
                <a:solidFill>
                  <a:srgbClr val="000000"/>
                </a:solidFill>
                <a:effectLst/>
              </a:rPr>
              <a:t>New-</a:t>
            </a:r>
            <a:r>
              <a:rPr lang="en-US" sz="2000" b="1" i="0" noProof="0" dirty="0" err="1">
                <a:solidFill>
                  <a:srgbClr val="000000"/>
                </a:solidFill>
                <a:effectLst/>
              </a:rPr>
              <a:t>AzADUser</a:t>
            </a:r>
            <a:r>
              <a:rPr lang="en-US" sz="2000" b="0" i="0" noProof="0" dirty="0">
                <a:solidFill>
                  <a:srgbClr val="000000"/>
                </a:solidFill>
                <a:effectLst/>
              </a:rPr>
              <a:t> to create each user. Be sure to enable each account.</a:t>
            </a:r>
          </a:p>
          <a:p>
            <a:endParaRPr lang="en-US" sz="2000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5DEAF9-70CB-4610-8E55-CF4ABFFA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247" y="1718695"/>
            <a:ext cx="2306009" cy="43513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2974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Guest Accounts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1C9B562-B124-4BBA-9717-54AE601D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8898" y="2232583"/>
            <a:ext cx="5794902" cy="301817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97EFC31-36A1-42BE-B173-D7E57A4E8C8F}"/>
              </a:ext>
            </a:extLst>
          </p:cNvPr>
          <p:cNvSpPr txBox="1"/>
          <p:nvPr/>
        </p:nvSpPr>
        <p:spPr>
          <a:xfrm>
            <a:off x="604025" y="1425654"/>
            <a:ext cx="4377193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For users that exist outside Azure: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Examples 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include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accounts from other cloud providers and Microsoft accounts such as an Xbox LIVE account. 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Their source is Invited user. This type of account is useful when external vendors or contractors need access to Azure resources.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Once 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external vendor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help is no longer necessary, 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account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can be removed along with external access.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23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Creating and Managing </a:t>
            </a:r>
            <a:r>
              <a:rPr lang="en-US" dirty="0"/>
              <a:t>Groups</a:t>
            </a:r>
            <a:r>
              <a:rPr lang="en-US" noProof="0" dirty="0"/>
              <a:t> and Users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2AB1D-FBDF-45B7-95CB-064828A4EED0}"/>
              </a:ext>
            </a:extLst>
          </p:cNvPr>
          <p:cNvSpPr txBox="1"/>
          <p:nvPr/>
        </p:nvSpPr>
        <p:spPr>
          <a:xfrm>
            <a:off x="331581" y="2268268"/>
            <a:ext cx="5171757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Azure AD allows 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to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define two different types of groups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en-US" sz="2000" b="0" i="0" dirty="0">
              <a:solidFill>
                <a:srgbClr val="000000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Security Groups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Used to manage member and computer access to shared resources for a group of users. </a:t>
            </a:r>
          </a:p>
          <a:p>
            <a:pPr marL="28575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Microsoft 365 Groups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These groups provides access to a shared mailbox, calendar, files, SharePoint site, and more.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3566FA-F71B-4E0A-AA5E-74FBDB391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498" y="2367562"/>
            <a:ext cx="5466501" cy="28656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03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Self-Service Password Reset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39D38A8-28BA-4156-8348-CAC5E2FAC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600" y="3335946"/>
            <a:ext cx="4903394" cy="12984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091566-0996-4037-ADCB-AFEA00A58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06" y="2217262"/>
            <a:ext cx="5409994" cy="35358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10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966DE-97F2-4B7B-AB20-FBD5765D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038" y="526702"/>
            <a:ext cx="10515600" cy="1714911"/>
          </a:xfrm>
        </p:spPr>
        <p:txBody>
          <a:bodyPr>
            <a:noAutofit/>
          </a:bodyPr>
          <a:lstStyle/>
          <a:p>
            <a:pPr marR="0" lv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ea typeface="Calibri" panose="020F0502020204030204" pitchFamily="34" charset="0"/>
              </a:rPr>
              <a:t>Lesson 2 – Working with Role-Based </a:t>
            </a:r>
            <a:r>
              <a:rPr lang="en-US" dirty="0">
                <a:ea typeface="Calibri" panose="020F0502020204030204" pitchFamily="34" charset="0"/>
              </a:rPr>
              <a:t>A</a:t>
            </a:r>
            <a:r>
              <a:rPr lang="en-US" dirty="0">
                <a:effectLst/>
                <a:ea typeface="Calibri" panose="020F0502020204030204" pitchFamily="34" charset="0"/>
              </a:rPr>
              <a:t>ccess</a:t>
            </a:r>
            <a:r>
              <a:rPr lang="en-US" dirty="0">
                <a:ea typeface="Calibri" panose="020F0502020204030204" pitchFamily="34" charset="0"/>
              </a:rPr>
              <a:t> C</a:t>
            </a:r>
            <a:r>
              <a:rPr lang="en-US" dirty="0">
                <a:effectLst/>
                <a:ea typeface="Calibri" panose="020F0502020204030204" pitchFamily="34" charset="0"/>
              </a:rPr>
              <a:t>ontrol (RBAC)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978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37176-675B-4709-805B-787F9277C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Role-Based Access Control (RBAC)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C0C852-DDEB-4C7C-92DF-A3C40971F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184" y="2707196"/>
            <a:ext cx="10243782" cy="9891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noProof="0" dirty="0"/>
              <a:t>Azure Custom Role-Based Access Control is an authorization system for the Azure Resource Manager that provides access management to all Azure resources.</a:t>
            </a:r>
          </a:p>
          <a:p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C01712C-F487-4DD5-AE2A-E1BDAEAE2EFA}"/>
              </a:ext>
            </a:extLst>
          </p:cNvPr>
          <p:cNvGrpSpPr/>
          <p:nvPr/>
        </p:nvGrpSpPr>
        <p:grpSpPr>
          <a:xfrm>
            <a:off x="3965028" y="4517052"/>
            <a:ext cx="4261944" cy="592721"/>
            <a:chOff x="3558223" y="4697000"/>
            <a:chExt cx="4261944" cy="592721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815CD427-02A1-4C9B-9C0C-41CF2F1CC198}"/>
                </a:ext>
              </a:extLst>
            </p:cNvPr>
            <p:cNvSpPr txBox="1"/>
            <p:nvPr/>
          </p:nvSpPr>
          <p:spPr>
            <a:xfrm>
              <a:off x="3558223" y="4710839"/>
              <a:ext cx="1055703" cy="578882"/>
            </a:xfrm>
            <a:prstGeom prst="flowChartAlternate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+mj-lt"/>
                </a:rPr>
                <a:t>User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2D87F6F8-4881-4850-8D09-357D70E5624D}"/>
                </a:ext>
              </a:extLst>
            </p:cNvPr>
            <p:cNvSpPr txBox="1"/>
            <p:nvPr/>
          </p:nvSpPr>
          <p:spPr>
            <a:xfrm>
              <a:off x="5128141" y="4710839"/>
              <a:ext cx="983926" cy="578882"/>
            </a:xfrm>
            <a:prstGeom prst="flowChartAlternate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+mj-lt"/>
                </a:rPr>
                <a:t>Role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3F5D272-0F01-40FA-B29F-7749B6C21D53}"/>
                </a:ext>
              </a:extLst>
            </p:cNvPr>
            <p:cNvSpPr txBox="1"/>
            <p:nvPr/>
          </p:nvSpPr>
          <p:spPr>
            <a:xfrm>
              <a:off x="6626283" y="4697000"/>
              <a:ext cx="1193884" cy="578882"/>
            </a:xfrm>
            <a:prstGeom prst="flowChartAlternateProcess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+mj-lt"/>
                </a:rPr>
                <a:t>Rights</a:t>
              </a:r>
            </a:p>
          </p:txBody>
        </p:sp>
        <p:sp>
          <p:nvSpPr>
            <p:cNvPr id="7" name="Flecha: a la derecha 6">
              <a:extLst>
                <a:ext uri="{FF2B5EF4-FFF2-40B4-BE49-F238E27FC236}">
                  <a16:creationId xmlns:a16="http://schemas.microsoft.com/office/drawing/2014/main" id="{1B485C49-C742-439E-91B7-52415A36115E}"/>
                </a:ext>
              </a:extLst>
            </p:cNvPr>
            <p:cNvSpPr/>
            <p:nvPr/>
          </p:nvSpPr>
          <p:spPr>
            <a:xfrm>
              <a:off x="4798846" y="4848640"/>
              <a:ext cx="230737" cy="2756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8" name="Flecha: a la derecha 7">
              <a:extLst>
                <a:ext uri="{FF2B5EF4-FFF2-40B4-BE49-F238E27FC236}">
                  <a16:creationId xmlns:a16="http://schemas.microsoft.com/office/drawing/2014/main" id="{19EC7E6E-2D6E-46CC-817B-B63E0385DACD}"/>
                </a:ext>
              </a:extLst>
            </p:cNvPr>
            <p:cNvSpPr/>
            <p:nvPr/>
          </p:nvSpPr>
          <p:spPr>
            <a:xfrm>
              <a:off x="6280920" y="4848640"/>
              <a:ext cx="230737" cy="2756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1025965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B828E-362B-49CC-909F-9783622B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RBAC Authentication</a:t>
            </a:r>
          </a:p>
        </p:txBody>
      </p:sp>
      <p:grpSp>
        <p:nvGrpSpPr>
          <p:cNvPr id="88" name="Grupo 87">
            <a:extLst>
              <a:ext uri="{FF2B5EF4-FFF2-40B4-BE49-F238E27FC236}">
                <a16:creationId xmlns:a16="http://schemas.microsoft.com/office/drawing/2014/main" id="{F10B9F36-654A-4DB2-8527-0E31343593EF}"/>
              </a:ext>
            </a:extLst>
          </p:cNvPr>
          <p:cNvGrpSpPr/>
          <p:nvPr/>
        </p:nvGrpSpPr>
        <p:grpSpPr>
          <a:xfrm>
            <a:off x="5243068" y="1690688"/>
            <a:ext cx="6540225" cy="4248100"/>
            <a:chOff x="5411084" y="1990453"/>
            <a:chExt cx="6540225" cy="4248100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9B048B7A-59B0-4C52-9ECF-74A6436C72BE}"/>
                </a:ext>
              </a:extLst>
            </p:cNvPr>
            <p:cNvSpPr/>
            <p:nvPr/>
          </p:nvSpPr>
          <p:spPr>
            <a:xfrm>
              <a:off x="5411084" y="1990453"/>
              <a:ext cx="3056546" cy="1283115"/>
            </a:xfrm>
            <a:prstGeom prst="rect">
              <a:avLst/>
            </a:prstGeom>
            <a:solidFill>
              <a:srgbClr val="4472C4">
                <a:alpha val="21961"/>
              </a:srgbClr>
            </a:solidFill>
            <a:ln>
              <a:solidFill>
                <a:srgbClr val="2F528F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9" name="Freeform: Shape 2172">
              <a:extLst>
                <a:ext uri="{FF2B5EF4-FFF2-40B4-BE49-F238E27FC236}">
                  <a16:creationId xmlns:a16="http://schemas.microsoft.com/office/drawing/2014/main" id="{4D29B839-0B75-4084-A122-EA3C70F3D26D}"/>
                </a:ext>
              </a:extLst>
            </p:cNvPr>
            <p:cNvSpPr/>
            <p:nvPr/>
          </p:nvSpPr>
          <p:spPr>
            <a:xfrm>
              <a:off x="5411084" y="2093267"/>
              <a:ext cx="493568" cy="493568"/>
            </a:xfrm>
            <a:custGeom>
              <a:avLst/>
              <a:gdLst>
                <a:gd name="connsiteX0" fmla="*/ 7144 w 542925"/>
                <a:gd name="connsiteY0" fmla="*/ 7144 h 542925"/>
                <a:gd name="connsiteX1" fmla="*/ 7144 w 542925"/>
                <a:gd name="connsiteY1" fmla="*/ 537686 h 542925"/>
                <a:gd name="connsiteX2" fmla="*/ 98584 w 542925"/>
                <a:gd name="connsiteY2" fmla="*/ 537686 h 542925"/>
                <a:gd name="connsiteX3" fmla="*/ 98584 w 542925"/>
                <a:gd name="connsiteY3" fmla="*/ 291941 h 542925"/>
                <a:gd name="connsiteX4" fmla="*/ 202406 w 542925"/>
                <a:gd name="connsiteY4" fmla="*/ 291941 h 542925"/>
                <a:gd name="connsiteX5" fmla="*/ 273844 w 542925"/>
                <a:gd name="connsiteY5" fmla="*/ 391954 h 542925"/>
                <a:gd name="connsiteX6" fmla="*/ 345281 w 542925"/>
                <a:gd name="connsiteY6" fmla="*/ 291941 h 542925"/>
                <a:gd name="connsiteX7" fmla="*/ 449104 w 542925"/>
                <a:gd name="connsiteY7" fmla="*/ 291941 h 542925"/>
                <a:gd name="connsiteX8" fmla="*/ 449104 w 542925"/>
                <a:gd name="connsiteY8" fmla="*/ 537686 h 542925"/>
                <a:gd name="connsiteX9" fmla="*/ 537686 w 542925"/>
                <a:gd name="connsiteY9" fmla="*/ 537686 h 542925"/>
                <a:gd name="connsiteX10" fmla="*/ 537686 w 542925"/>
                <a:gd name="connsiteY10" fmla="*/ 7144 h 542925"/>
                <a:gd name="connsiteX11" fmla="*/ 7144 w 542925"/>
                <a:gd name="connsiteY11" fmla="*/ 7144 h 542925"/>
                <a:gd name="connsiteX12" fmla="*/ 273844 w 542925"/>
                <a:gd name="connsiteY12" fmla="*/ 258604 h 542925"/>
                <a:gd name="connsiteX13" fmla="*/ 175736 w 542925"/>
                <a:gd name="connsiteY13" fmla="*/ 161449 h 542925"/>
                <a:gd name="connsiteX14" fmla="*/ 273844 w 542925"/>
                <a:gd name="connsiteY14" fmla="*/ 64294 h 542925"/>
                <a:gd name="connsiteX15" fmla="*/ 371951 w 542925"/>
                <a:gd name="connsiteY15" fmla="*/ 161449 h 542925"/>
                <a:gd name="connsiteX16" fmla="*/ 273844 w 542925"/>
                <a:gd name="connsiteY16" fmla="*/ 25860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" h="542925">
                  <a:moveTo>
                    <a:pt x="7144" y="7144"/>
                  </a:moveTo>
                  <a:lnTo>
                    <a:pt x="7144" y="537686"/>
                  </a:lnTo>
                  <a:lnTo>
                    <a:pt x="98584" y="537686"/>
                  </a:lnTo>
                  <a:lnTo>
                    <a:pt x="98584" y="291941"/>
                  </a:lnTo>
                  <a:lnTo>
                    <a:pt x="202406" y="291941"/>
                  </a:lnTo>
                  <a:lnTo>
                    <a:pt x="273844" y="391954"/>
                  </a:lnTo>
                  <a:lnTo>
                    <a:pt x="345281" y="291941"/>
                  </a:lnTo>
                  <a:lnTo>
                    <a:pt x="449104" y="291941"/>
                  </a:lnTo>
                  <a:lnTo>
                    <a:pt x="449104" y="537686"/>
                  </a:lnTo>
                  <a:lnTo>
                    <a:pt x="537686" y="537686"/>
                  </a:lnTo>
                  <a:lnTo>
                    <a:pt x="537686" y="7144"/>
                  </a:lnTo>
                  <a:lnTo>
                    <a:pt x="7144" y="7144"/>
                  </a:lnTo>
                  <a:close/>
                  <a:moveTo>
                    <a:pt x="273844" y="258604"/>
                  </a:moveTo>
                  <a:cubicBezTo>
                    <a:pt x="219551" y="258604"/>
                    <a:pt x="175736" y="214789"/>
                    <a:pt x="175736" y="161449"/>
                  </a:cubicBezTo>
                  <a:cubicBezTo>
                    <a:pt x="175736" y="108109"/>
                    <a:pt x="219551" y="64294"/>
                    <a:pt x="273844" y="64294"/>
                  </a:cubicBezTo>
                  <a:cubicBezTo>
                    <a:pt x="328136" y="64294"/>
                    <a:pt x="371951" y="108109"/>
                    <a:pt x="371951" y="161449"/>
                  </a:cubicBezTo>
                  <a:cubicBezTo>
                    <a:pt x="371951" y="214789"/>
                    <a:pt x="328136" y="258604"/>
                    <a:pt x="273844" y="25860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  <p:grpSp>
          <p:nvGrpSpPr>
            <p:cNvPr id="20" name="Group 17">
              <a:extLst>
                <a:ext uri="{FF2B5EF4-FFF2-40B4-BE49-F238E27FC236}">
                  <a16:creationId xmlns:a16="http://schemas.microsoft.com/office/drawing/2014/main" id="{D2759B51-F064-4F81-9D55-C761F3EB64DC}"/>
                </a:ext>
              </a:extLst>
            </p:cNvPr>
            <p:cNvGrpSpPr/>
            <p:nvPr/>
          </p:nvGrpSpPr>
          <p:grpSpPr>
            <a:xfrm>
              <a:off x="6812336" y="2438947"/>
              <a:ext cx="761025" cy="761025"/>
              <a:chOff x="9393386" y="3911333"/>
              <a:chExt cx="761025" cy="761025"/>
            </a:xfrm>
          </p:grpSpPr>
          <p:sp>
            <p:nvSpPr>
              <p:cNvPr id="21" name="Freeform: Shape 216">
                <a:extLst>
                  <a:ext uri="{FF2B5EF4-FFF2-40B4-BE49-F238E27FC236}">
                    <a16:creationId xmlns:a16="http://schemas.microsoft.com/office/drawing/2014/main" id="{13B607C6-B10E-42EB-8C96-A6B04C64CC57}"/>
                  </a:ext>
                </a:extLst>
              </p:cNvPr>
              <p:cNvSpPr/>
              <p:nvPr/>
            </p:nvSpPr>
            <p:spPr>
              <a:xfrm>
                <a:off x="9616858" y="4197700"/>
                <a:ext cx="148493" cy="259862"/>
              </a:xfrm>
              <a:custGeom>
                <a:avLst/>
                <a:gdLst>
                  <a:gd name="connsiteX0" fmla="*/ 70961 w 76200"/>
                  <a:gd name="connsiteY0" fmla="*/ 7144 h 133350"/>
                  <a:gd name="connsiteX1" fmla="*/ 7144 w 76200"/>
                  <a:gd name="connsiteY1" fmla="*/ 66199 h 133350"/>
                  <a:gd name="connsiteX2" fmla="*/ 11906 w 76200"/>
                  <a:gd name="connsiteY2" fmla="*/ 81439 h 133350"/>
                  <a:gd name="connsiteX3" fmla="*/ 10954 w 76200"/>
                  <a:gd name="connsiteY3" fmla="*/ 90011 h 133350"/>
                  <a:gd name="connsiteX4" fmla="*/ 76676 w 76200"/>
                  <a:gd name="connsiteY4" fmla="*/ 130016 h 133350"/>
                  <a:gd name="connsiteX5" fmla="*/ 76676 w 76200"/>
                  <a:gd name="connsiteY5" fmla="*/ 14764 h 133350"/>
                  <a:gd name="connsiteX6" fmla="*/ 70961 w 76200"/>
                  <a:gd name="connsiteY6" fmla="*/ 714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33350">
                    <a:moveTo>
                      <a:pt x="70961" y="7144"/>
                    </a:moveTo>
                    <a:lnTo>
                      <a:pt x="7144" y="66199"/>
                    </a:lnTo>
                    <a:cubicBezTo>
                      <a:pt x="10001" y="70961"/>
                      <a:pt x="11906" y="76676"/>
                      <a:pt x="11906" y="81439"/>
                    </a:cubicBezTo>
                    <a:cubicBezTo>
                      <a:pt x="11906" y="84296"/>
                      <a:pt x="11906" y="87154"/>
                      <a:pt x="10954" y="90011"/>
                    </a:cubicBezTo>
                    <a:lnTo>
                      <a:pt x="76676" y="130016"/>
                    </a:lnTo>
                    <a:lnTo>
                      <a:pt x="76676" y="14764"/>
                    </a:lnTo>
                    <a:cubicBezTo>
                      <a:pt x="75724" y="14764"/>
                      <a:pt x="71914" y="8096"/>
                      <a:pt x="70961" y="7144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2" name="Freeform: Shape 217">
                <a:extLst>
                  <a:ext uri="{FF2B5EF4-FFF2-40B4-BE49-F238E27FC236}">
                    <a16:creationId xmlns:a16="http://schemas.microsoft.com/office/drawing/2014/main" id="{12390F4D-3C80-499B-8274-E2E60A486585}"/>
                  </a:ext>
                </a:extLst>
              </p:cNvPr>
              <p:cNvSpPr/>
              <p:nvPr/>
            </p:nvSpPr>
            <p:spPr>
              <a:xfrm>
                <a:off x="9781073" y="4195915"/>
                <a:ext cx="148493" cy="259862"/>
              </a:xfrm>
              <a:custGeom>
                <a:avLst/>
                <a:gdLst>
                  <a:gd name="connsiteX0" fmla="*/ 19526 w 76200"/>
                  <a:gd name="connsiteY0" fmla="*/ 7144 h 133350"/>
                  <a:gd name="connsiteX1" fmla="*/ 7144 w 76200"/>
                  <a:gd name="connsiteY1" fmla="*/ 16669 h 133350"/>
                  <a:gd name="connsiteX2" fmla="*/ 7144 w 76200"/>
                  <a:gd name="connsiteY2" fmla="*/ 130969 h 133350"/>
                  <a:gd name="connsiteX3" fmla="*/ 72866 w 76200"/>
                  <a:gd name="connsiteY3" fmla="*/ 89059 h 133350"/>
                  <a:gd name="connsiteX4" fmla="*/ 70961 w 76200"/>
                  <a:gd name="connsiteY4" fmla="*/ 82391 h 133350"/>
                  <a:gd name="connsiteX5" fmla="*/ 72866 w 76200"/>
                  <a:gd name="connsiteY5" fmla="*/ 70961 h 133350"/>
                  <a:gd name="connsiteX6" fmla="*/ 19526 w 76200"/>
                  <a:gd name="connsiteY6" fmla="*/ 714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00" h="133350">
                    <a:moveTo>
                      <a:pt x="19526" y="7144"/>
                    </a:moveTo>
                    <a:cubicBezTo>
                      <a:pt x="18574" y="8096"/>
                      <a:pt x="8096" y="15716"/>
                      <a:pt x="7144" y="16669"/>
                    </a:cubicBezTo>
                    <a:lnTo>
                      <a:pt x="7144" y="130969"/>
                    </a:lnTo>
                    <a:lnTo>
                      <a:pt x="72866" y="89059"/>
                    </a:lnTo>
                    <a:cubicBezTo>
                      <a:pt x="71914" y="86201"/>
                      <a:pt x="70961" y="84296"/>
                      <a:pt x="70961" y="82391"/>
                    </a:cubicBezTo>
                    <a:cubicBezTo>
                      <a:pt x="70961" y="78581"/>
                      <a:pt x="71914" y="74771"/>
                      <a:pt x="72866" y="70961"/>
                    </a:cubicBezTo>
                    <a:lnTo>
                      <a:pt x="19526" y="7144"/>
                    </a:ln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3" name="Freeform: Shape 218">
                <a:extLst>
                  <a:ext uri="{FF2B5EF4-FFF2-40B4-BE49-F238E27FC236}">
                    <a16:creationId xmlns:a16="http://schemas.microsoft.com/office/drawing/2014/main" id="{72A3B8BC-84B8-4332-917D-01F2A041E726}"/>
                  </a:ext>
                </a:extLst>
              </p:cNvPr>
              <p:cNvSpPr/>
              <p:nvPr/>
            </p:nvSpPr>
            <p:spPr>
              <a:xfrm>
                <a:off x="9393386" y="3911333"/>
                <a:ext cx="761025" cy="761025"/>
              </a:xfrm>
              <a:custGeom>
                <a:avLst/>
                <a:gdLst>
                  <a:gd name="connsiteX0" fmla="*/ 199549 w 390525"/>
                  <a:gd name="connsiteY0" fmla="*/ 7144 h 390525"/>
                  <a:gd name="connsiteX1" fmla="*/ 7144 w 390525"/>
                  <a:gd name="connsiteY1" fmla="*/ 235744 h 390525"/>
                  <a:gd name="connsiteX2" fmla="*/ 198596 w 390525"/>
                  <a:gd name="connsiteY2" fmla="*/ 391954 h 390525"/>
                  <a:gd name="connsiteX3" fmla="*/ 391001 w 390525"/>
                  <a:gd name="connsiteY3" fmla="*/ 236696 h 390525"/>
                  <a:gd name="connsiteX4" fmla="*/ 199549 w 390525"/>
                  <a:gd name="connsiteY4" fmla="*/ 7144 h 390525"/>
                  <a:gd name="connsiteX5" fmla="*/ 301466 w 390525"/>
                  <a:gd name="connsiteY5" fmla="*/ 259556 h 390525"/>
                  <a:gd name="connsiteX6" fmla="*/ 279559 w 390525"/>
                  <a:gd name="connsiteY6" fmla="*/ 250031 h 390525"/>
                  <a:gd name="connsiteX7" fmla="*/ 227171 w 390525"/>
                  <a:gd name="connsiteY7" fmla="*/ 287179 h 390525"/>
                  <a:gd name="connsiteX8" fmla="*/ 231934 w 390525"/>
                  <a:gd name="connsiteY8" fmla="*/ 304324 h 390525"/>
                  <a:gd name="connsiteX9" fmla="*/ 201454 w 390525"/>
                  <a:gd name="connsiteY9" fmla="*/ 334804 h 390525"/>
                  <a:gd name="connsiteX10" fmla="*/ 170974 w 390525"/>
                  <a:gd name="connsiteY10" fmla="*/ 304324 h 390525"/>
                  <a:gd name="connsiteX11" fmla="*/ 178594 w 390525"/>
                  <a:gd name="connsiteY11" fmla="*/ 284321 h 390525"/>
                  <a:gd name="connsiteX12" fmla="*/ 117634 w 390525"/>
                  <a:gd name="connsiteY12" fmla="*/ 251936 h 390525"/>
                  <a:gd name="connsiteX13" fmla="*/ 96679 w 390525"/>
                  <a:gd name="connsiteY13" fmla="*/ 260509 h 390525"/>
                  <a:gd name="connsiteX14" fmla="*/ 66199 w 390525"/>
                  <a:gd name="connsiteY14" fmla="*/ 230029 h 390525"/>
                  <a:gd name="connsiteX15" fmla="*/ 96679 w 390525"/>
                  <a:gd name="connsiteY15" fmla="*/ 199549 h 390525"/>
                  <a:gd name="connsiteX16" fmla="*/ 110966 w 390525"/>
                  <a:gd name="connsiteY16" fmla="*/ 203359 h 390525"/>
                  <a:gd name="connsiteX17" fmla="*/ 174784 w 390525"/>
                  <a:gd name="connsiteY17" fmla="*/ 144304 h 390525"/>
                  <a:gd name="connsiteX18" fmla="*/ 168116 w 390525"/>
                  <a:gd name="connsiteY18" fmla="*/ 124301 h 390525"/>
                  <a:gd name="connsiteX19" fmla="*/ 202406 w 390525"/>
                  <a:gd name="connsiteY19" fmla="*/ 90964 h 390525"/>
                  <a:gd name="connsiteX20" fmla="*/ 236696 w 390525"/>
                  <a:gd name="connsiteY20" fmla="*/ 124301 h 390525"/>
                  <a:gd name="connsiteX21" fmla="*/ 230981 w 390525"/>
                  <a:gd name="connsiteY21" fmla="*/ 142399 h 390525"/>
                  <a:gd name="connsiteX22" fmla="*/ 285274 w 390525"/>
                  <a:gd name="connsiteY22" fmla="*/ 206216 h 390525"/>
                  <a:gd name="connsiteX23" fmla="*/ 303371 w 390525"/>
                  <a:gd name="connsiteY23" fmla="*/ 200501 h 390525"/>
                  <a:gd name="connsiteX24" fmla="*/ 333851 w 390525"/>
                  <a:gd name="connsiteY24" fmla="*/ 230981 h 390525"/>
                  <a:gd name="connsiteX25" fmla="*/ 301466 w 390525"/>
                  <a:gd name="connsiteY25" fmla="*/ 259556 h 390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90525" h="390525">
                    <a:moveTo>
                      <a:pt x="199549" y="7144"/>
                    </a:moveTo>
                    <a:lnTo>
                      <a:pt x="7144" y="235744"/>
                    </a:lnTo>
                    <a:lnTo>
                      <a:pt x="198596" y="391954"/>
                    </a:lnTo>
                    <a:lnTo>
                      <a:pt x="391001" y="236696"/>
                    </a:lnTo>
                    <a:lnTo>
                      <a:pt x="199549" y="7144"/>
                    </a:lnTo>
                    <a:close/>
                    <a:moveTo>
                      <a:pt x="301466" y="259556"/>
                    </a:moveTo>
                    <a:cubicBezTo>
                      <a:pt x="292894" y="259556"/>
                      <a:pt x="285274" y="255746"/>
                      <a:pt x="279559" y="250031"/>
                    </a:cubicBezTo>
                    <a:lnTo>
                      <a:pt x="227171" y="287179"/>
                    </a:lnTo>
                    <a:cubicBezTo>
                      <a:pt x="230981" y="291941"/>
                      <a:pt x="231934" y="297656"/>
                      <a:pt x="231934" y="304324"/>
                    </a:cubicBezTo>
                    <a:cubicBezTo>
                      <a:pt x="231934" y="321469"/>
                      <a:pt x="217646" y="334804"/>
                      <a:pt x="201454" y="334804"/>
                    </a:cubicBezTo>
                    <a:cubicBezTo>
                      <a:pt x="184309" y="334804"/>
                      <a:pt x="170974" y="321469"/>
                      <a:pt x="170974" y="304324"/>
                    </a:cubicBezTo>
                    <a:cubicBezTo>
                      <a:pt x="170974" y="296704"/>
                      <a:pt x="173831" y="290036"/>
                      <a:pt x="178594" y="284321"/>
                    </a:cubicBezTo>
                    <a:lnTo>
                      <a:pt x="117634" y="251936"/>
                    </a:lnTo>
                    <a:cubicBezTo>
                      <a:pt x="111919" y="257651"/>
                      <a:pt x="104299" y="260509"/>
                      <a:pt x="96679" y="260509"/>
                    </a:cubicBezTo>
                    <a:cubicBezTo>
                      <a:pt x="79534" y="260509"/>
                      <a:pt x="66199" y="247174"/>
                      <a:pt x="66199" y="230029"/>
                    </a:cubicBezTo>
                    <a:cubicBezTo>
                      <a:pt x="66199" y="212884"/>
                      <a:pt x="80486" y="199549"/>
                      <a:pt x="96679" y="199549"/>
                    </a:cubicBezTo>
                    <a:cubicBezTo>
                      <a:pt x="101441" y="199549"/>
                      <a:pt x="106204" y="200501"/>
                      <a:pt x="110966" y="203359"/>
                    </a:cubicBezTo>
                    <a:lnTo>
                      <a:pt x="174784" y="144304"/>
                    </a:lnTo>
                    <a:cubicBezTo>
                      <a:pt x="170021" y="138589"/>
                      <a:pt x="168116" y="130969"/>
                      <a:pt x="168116" y="124301"/>
                    </a:cubicBezTo>
                    <a:cubicBezTo>
                      <a:pt x="168116" y="105251"/>
                      <a:pt x="183356" y="90964"/>
                      <a:pt x="202406" y="90964"/>
                    </a:cubicBezTo>
                    <a:cubicBezTo>
                      <a:pt x="221456" y="90964"/>
                      <a:pt x="236696" y="106204"/>
                      <a:pt x="236696" y="124301"/>
                    </a:cubicBezTo>
                    <a:cubicBezTo>
                      <a:pt x="236696" y="130969"/>
                      <a:pt x="234791" y="136684"/>
                      <a:pt x="230981" y="142399"/>
                    </a:cubicBezTo>
                    <a:lnTo>
                      <a:pt x="285274" y="206216"/>
                    </a:lnTo>
                    <a:cubicBezTo>
                      <a:pt x="290036" y="202406"/>
                      <a:pt x="296704" y="200501"/>
                      <a:pt x="303371" y="200501"/>
                    </a:cubicBezTo>
                    <a:cubicBezTo>
                      <a:pt x="320516" y="200501"/>
                      <a:pt x="333851" y="213836"/>
                      <a:pt x="333851" y="230981"/>
                    </a:cubicBezTo>
                    <a:cubicBezTo>
                      <a:pt x="331946" y="245269"/>
                      <a:pt x="317659" y="259556"/>
                      <a:pt x="301466" y="259556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0CFDD69-4125-4AB7-B938-E8A0B50DE9C1}"/>
                </a:ext>
              </a:extLst>
            </p:cNvPr>
            <p:cNvSpPr txBox="1"/>
            <p:nvPr/>
          </p:nvSpPr>
          <p:spPr>
            <a:xfrm>
              <a:off x="5833676" y="2093267"/>
              <a:ext cx="1226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Azure AD Admin Roles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5904ABBD-DF40-4B75-B900-70BDC5061E1A}"/>
                </a:ext>
              </a:extLst>
            </p:cNvPr>
            <p:cNvSpPr txBox="1"/>
            <p:nvPr/>
          </p:nvSpPr>
          <p:spPr>
            <a:xfrm>
              <a:off x="7551614" y="2646652"/>
              <a:ext cx="8766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Azure AD Tenant</a:t>
              </a:r>
            </a:p>
          </p:txBody>
        </p:sp>
        <p:sp>
          <p:nvSpPr>
            <p:cNvPr id="29" name="Rectángulo 28">
              <a:extLst>
                <a:ext uri="{FF2B5EF4-FFF2-40B4-BE49-F238E27FC236}">
                  <a16:creationId xmlns:a16="http://schemas.microsoft.com/office/drawing/2014/main" id="{AD438ECE-FFAB-4C40-AA4F-3E87D7E3C7D6}"/>
                </a:ext>
              </a:extLst>
            </p:cNvPr>
            <p:cNvSpPr/>
            <p:nvPr/>
          </p:nvSpPr>
          <p:spPr>
            <a:xfrm>
              <a:off x="5778582" y="3699667"/>
              <a:ext cx="4769977" cy="2527610"/>
            </a:xfrm>
            <a:prstGeom prst="rect">
              <a:avLst/>
            </a:prstGeom>
            <a:solidFill>
              <a:srgbClr val="4472C4">
                <a:alpha val="21961"/>
              </a:srgbClr>
            </a:solidFill>
            <a:ln>
              <a:solidFill>
                <a:srgbClr val="2F528F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9CC7A0C4-D150-492F-884F-0A163B9D5E34}"/>
                </a:ext>
              </a:extLst>
            </p:cNvPr>
            <p:cNvSpPr/>
            <p:nvPr/>
          </p:nvSpPr>
          <p:spPr>
            <a:xfrm>
              <a:off x="6677286" y="4538520"/>
              <a:ext cx="3871273" cy="1700033"/>
            </a:xfrm>
            <a:prstGeom prst="rect">
              <a:avLst/>
            </a:prstGeom>
            <a:solidFill>
              <a:srgbClr val="4472C4">
                <a:alpha val="21961"/>
              </a:srgbClr>
            </a:solidFill>
            <a:ln>
              <a:solidFill>
                <a:srgbClr val="2F528F">
                  <a:alpha val="25098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3" name="Freeform: Shape 2172">
              <a:extLst>
                <a:ext uri="{FF2B5EF4-FFF2-40B4-BE49-F238E27FC236}">
                  <a16:creationId xmlns:a16="http://schemas.microsoft.com/office/drawing/2014/main" id="{581EBAA8-EAA6-4399-A52C-09D8C84B027C}"/>
                </a:ext>
              </a:extLst>
            </p:cNvPr>
            <p:cNvSpPr/>
            <p:nvPr/>
          </p:nvSpPr>
          <p:spPr>
            <a:xfrm>
              <a:off x="8652219" y="3043985"/>
              <a:ext cx="493568" cy="493568"/>
            </a:xfrm>
            <a:custGeom>
              <a:avLst/>
              <a:gdLst>
                <a:gd name="connsiteX0" fmla="*/ 7144 w 542925"/>
                <a:gd name="connsiteY0" fmla="*/ 7144 h 542925"/>
                <a:gd name="connsiteX1" fmla="*/ 7144 w 542925"/>
                <a:gd name="connsiteY1" fmla="*/ 537686 h 542925"/>
                <a:gd name="connsiteX2" fmla="*/ 98584 w 542925"/>
                <a:gd name="connsiteY2" fmla="*/ 537686 h 542925"/>
                <a:gd name="connsiteX3" fmla="*/ 98584 w 542925"/>
                <a:gd name="connsiteY3" fmla="*/ 291941 h 542925"/>
                <a:gd name="connsiteX4" fmla="*/ 202406 w 542925"/>
                <a:gd name="connsiteY4" fmla="*/ 291941 h 542925"/>
                <a:gd name="connsiteX5" fmla="*/ 273844 w 542925"/>
                <a:gd name="connsiteY5" fmla="*/ 391954 h 542925"/>
                <a:gd name="connsiteX6" fmla="*/ 345281 w 542925"/>
                <a:gd name="connsiteY6" fmla="*/ 291941 h 542925"/>
                <a:gd name="connsiteX7" fmla="*/ 449104 w 542925"/>
                <a:gd name="connsiteY7" fmla="*/ 291941 h 542925"/>
                <a:gd name="connsiteX8" fmla="*/ 449104 w 542925"/>
                <a:gd name="connsiteY8" fmla="*/ 537686 h 542925"/>
                <a:gd name="connsiteX9" fmla="*/ 537686 w 542925"/>
                <a:gd name="connsiteY9" fmla="*/ 537686 h 542925"/>
                <a:gd name="connsiteX10" fmla="*/ 537686 w 542925"/>
                <a:gd name="connsiteY10" fmla="*/ 7144 h 542925"/>
                <a:gd name="connsiteX11" fmla="*/ 7144 w 542925"/>
                <a:gd name="connsiteY11" fmla="*/ 7144 h 542925"/>
                <a:gd name="connsiteX12" fmla="*/ 273844 w 542925"/>
                <a:gd name="connsiteY12" fmla="*/ 258604 h 542925"/>
                <a:gd name="connsiteX13" fmla="*/ 175736 w 542925"/>
                <a:gd name="connsiteY13" fmla="*/ 161449 h 542925"/>
                <a:gd name="connsiteX14" fmla="*/ 273844 w 542925"/>
                <a:gd name="connsiteY14" fmla="*/ 64294 h 542925"/>
                <a:gd name="connsiteX15" fmla="*/ 371951 w 542925"/>
                <a:gd name="connsiteY15" fmla="*/ 161449 h 542925"/>
                <a:gd name="connsiteX16" fmla="*/ 273844 w 542925"/>
                <a:gd name="connsiteY16" fmla="*/ 25860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" h="542925">
                  <a:moveTo>
                    <a:pt x="7144" y="7144"/>
                  </a:moveTo>
                  <a:lnTo>
                    <a:pt x="7144" y="537686"/>
                  </a:lnTo>
                  <a:lnTo>
                    <a:pt x="98584" y="537686"/>
                  </a:lnTo>
                  <a:lnTo>
                    <a:pt x="98584" y="291941"/>
                  </a:lnTo>
                  <a:lnTo>
                    <a:pt x="202406" y="291941"/>
                  </a:lnTo>
                  <a:lnTo>
                    <a:pt x="273844" y="391954"/>
                  </a:lnTo>
                  <a:lnTo>
                    <a:pt x="345281" y="291941"/>
                  </a:lnTo>
                  <a:lnTo>
                    <a:pt x="449104" y="291941"/>
                  </a:lnTo>
                  <a:lnTo>
                    <a:pt x="449104" y="537686"/>
                  </a:lnTo>
                  <a:lnTo>
                    <a:pt x="537686" y="537686"/>
                  </a:lnTo>
                  <a:lnTo>
                    <a:pt x="537686" y="7144"/>
                  </a:lnTo>
                  <a:lnTo>
                    <a:pt x="7144" y="7144"/>
                  </a:lnTo>
                  <a:close/>
                  <a:moveTo>
                    <a:pt x="273844" y="258604"/>
                  </a:moveTo>
                  <a:cubicBezTo>
                    <a:pt x="219551" y="258604"/>
                    <a:pt x="175736" y="214789"/>
                    <a:pt x="175736" y="161449"/>
                  </a:cubicBezTo>
                  <a:cubicBezTo>
                    <a:pt x="175736" y="108109"/>
                    <a:pt x="219551" y="64294"/>
                    <a:pt x="273844" y="64294"/>
                  </a:cubicBezTo>
                  <a:cubicBezTo>
                    <a:pt x="328136" y="64294"/>
                    <a:pt x="371951" y="108109"/>
                    <a:pt x="371951" y="161449"/>
                  </a:cubicBezTo>
                  <a:cubicBezTo>
                    <a:pt x="371951" y="214789"/>
                    <a:pt x="328136" y="258604"/>
                    <a:pt x="273844" y="25860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437ECCD7-E382-46FC-B29D-9B0C5D307C21}"/>
                </a:ext>
              </a:extLst>
            </p:cNvPr>
            <p:cNvSpPr txBox="1"/>
            <p:nvPr/>
          </p:nvSpPr>
          <p:spPr>
            <a:xfrm>
              <a:off x="9145787" y="3029159"/>
              <a:ext cx="1226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Global Admin</a:t>
              </a:r>
            </a:p>
          </p:txBody>
        </p:sp>
        <p:sp>
          <p:nvSpPr>
            <p:cNvPr id="37" name="Freeform: Shape 2172">
              <a:extLst>
                <a:ext uri="{FF2B5EF4-FFF2-40B4-BE49-F238E27FC236}">
                  <a16:creationId xmlns:a16="http://schemas.microsoft.com/office/drawing/2014/main" id="{1E82AC55-65A9-4210-A17F-B01F32B91E7E}"/>
                </a:ext>
              </a:extLst>
            </p:cNvPr>
            <p:cNvSpPr/>
            <p:nvPr/>
          </p:nvSpPr>
          <p:spPr>
            <a:xfrm>
              <a:off x="5883382" y="3842466"/>
              <a:ext cx="493568" cy="493568"/>
            </a:xfrm>
            <a:custGeom>
              <a:avLst/>
              <a:gdLst>
                <a:gd name="connsiteX0" fmla="*/ 7144 w 542925"/>
                <a:gd name="connsiteY0" fmla="*/ 7144 h 542925"/>
                <a:gd name="connsiteX1" fmla="*/ 7144 w 542925"/>
                <a:gd name="connsiteY1" fmla="*/ 537686 h 542925"/>
                <a:gd name="connsiteX2" fmla="*/ 98584 w 542925"/>
                <a:gd name="connsiteY2" fmla="*/ 537686 h 542925"/>
                <a:gd name="connsiteX3" fmla="*/ 98584 w 542925"/>
                <a:gd name="connsiteY3" fmla="*/ 291941 h 542925"/>
                <a:gd name="connsiteX4" fmla="*/ 202406 w 542925"/>
                <a:gd name="connsiteY4" fmla="*/ 291941 h 542925"/>
                <a:gd name="connsiteX5" fmla="*/ 273844 w 542925"/>
                <a:gd name="connsiteY5" fmla="*/ 391954 h 542925"/>
                <a:gd name="connsiteX6" fmla="*/ 345281 w 542925"/>
                <a:gd name="connsiteY6" fmla="*/ 291941 h 542925"/>
                <a:gd name="connsiteX7" fmla="*/ 449104 w 542925"/>
                <a:gd name="connsiteY7" fmla="*/ 291941 h 542925"/>
                <a:gd name="connsiteX8" fmla="*/ 449104 w 542925"/>
                <a:gd name="connsiteY8" fmla="*/ 537686 h 542925"/>
                <a:gd name="connsiteX9" fmla="*/ 537686 w 542925"/>
                <a:gd name="connsiteY9" fmla="*/ 537686 h 542925"/>
                <a:gd name="connsiteX10" fmla="*/ 537686 w 542925"/>
                <a:gd name="connsiteY10" fmla="*/ 7144 h 542925"/>
                <a:gd name="connsiteX11" fmla="*/ 7144 w 542925"/>
                <a:gd name="connsiteY11" fmla="*/ 7144 h 542925"/>
                <a:gd name="connsiteX12" fmla="*/ 273844 w 542925"/>
                <a:gd name="connsiteY12" fmla="*/ 258604 h 542925"/>
                <a:gd name="connsiteX13" fmla="*/ 175736 w 542925"/>
                <a:gd name="connsiteY13" fmla="*/ 161449 h 542925"/>
                <a:gd name="connsiteX14" fmla="*/ 273844 w 542925"/>
                <a:gd name="connsiteY14" fmla="*/ 64294 h 542925"/>
                <a:gd name="connsiteX15" fmla="*/ 371951 w 542925"/>
                <a:gd name="connsiteY15" fmla="*/ 161449 h 542925"/>
                <a:gd name="connsiteX16" fmla="*/ 273844 w 542925"/>
                <a:gd name="connsiteY16" fmla="*/ 25860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" h="542925">
                  <a:moveTo>
                    <a:pt x="7144" y="7144"/>
                  </a:moveTo>
                  <a:lnTo>
                    <a:pt x="7144" y="537686"/>
                  </a:lnTo>
                  <a:lnTo>
                    <a:pt x="98584" y="537686"/>
                  </a:lnTo>
                  <a:lnTo>
                    <a:pt x="98584" y="291941"/>
                  </a:lnTo>
                  <a:lnTo>
                    <a:pt x="202406" y="291941"/>
                  </a:lnTo>
                  <a:lnTo>
                    <a:pt x="273844" y="391954"/>
                  </a:lnTo>
                  <a:lnTo>
                    <a:pt x="345281" y="291941"/>
                  </a:lnTo>
                  <a:lnTo>
                    <a:pt x="449104" y="291941"/>
                  </a:lnTo>
                  <a:lnTo>
                    <a:pt x="449104" y="537686"/>
                  </a:lnTo>
                  <a:lnTo>
                    <a:pt x="537686" y="537686"/>
                  </a:lnTo>
                  <a:lnTo>
                    <a:pt x="537686" y="7144"/>
                  </a:lnTo>
                  <a:lnTo>
                    <a:pt x="7144" y="7144"/>
                  </a:lnTo>
                  <a:close/>
                  <a:moveTo>
                    <a:pt x="273844" y="258604"/>
                  </a:moveTo>
                  <a:cubicBezTo>
                    <a:pt x="219551" y="258604"/>
                    <a:pt x="175736" y="214789"/>
                    <a:pt x="175736" y="161449"/>
                  </a:cubicBezTo>
                  <a:cubicBezTo>
                    <a:pt x="175736" y="108109"/>
                    <a:pt x="219551" y="64294"/>
                    <a:pt x="273844" y="64294"/>
                  </a:cubicBezTo>
                  <a:cubicBezTo>
                    <a:pt x="328136" y="64294"/>
                    <a:pt x="371951" y="108109"/>
                    <a:pt x="371951" y="161449"/>
                  </a:cubicBezTo>
                  <a:cubicBezTo>
                    <a:pt x="371951" y="214789"/>
                    <a:pt x="328136" y="258604"/>
                    <a:pt x="273844" y="25860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399717FD-4B7B-40E6-8FE4-CBCCB58B2D0A}"/>
                </a:ext>
              </a:extLst>
            </p:cNvPr>
            <p:cNvSpPr txBox="1"/>
            <p:nvPr/>
          </p:nvSpPr>
          <p:spPr>
            <a:xfrm>
              <a:off x="6298162" y="3742520"/>
              <a:ext cx="9554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Azure RBAC Roles</a:t>
              </a:r>
            </a:p>
          </p:txBody>
        </p:sp>
        <p:sp>
          <p:nvSpPr>
            <p:cNvPr id="49" name="Freeform: Shape 2172">
              <a:extLst>
                <a:ext uri="{FF2B5EF4-FFF2-40B4-BE49-F238E27FC236}">
                  <a16:creationId xmlns:a16="http://schemas.microsoft.com/office/drawing/2014/main" id="{8714C262-203B-44B4-A4C6-28BDAF1F556F}"/>
                </a:ext>
              </a:extLst>
            </p:cNvPr>
            <p:cNvSpPr/>
            <p:nvPr/>
          </p:nvSpPr>
          <p:spPr>
            <a:xfrm>
              <a:off x="6750736" y="4565048"/>
              <a:ext cx="493568" cy="493568"/>
            </a:xfrm>
            <a:custGeom>
              <a:avLst/>
              <a:gdLst>
                <a:gd name="connsiteX0" fmla="*/ 7144 w 542925"/>
                <a:gd name="connsiteY0" fmla="*/ 7144 h 542925"/>
                <a:gd name="connsiteX1" fmla="*/ 7144 w 542925"/>
                <a:gd name="connsiteY1" fmla="*/ 537686 h 542925"/>
                <a:gd name="connsiteX2" fmla="*/ 98584 w 542925"/>
                <a:gd name="connsiteY2" fmla="*/ 537686 h 542925"/>
                <a:gd name="connsiteX3" fmla="*/ 98584 w 542925"/>
                <a:gd name="connsiteY3" fmla="*/ 291941 h 542925"/>
                <a:gd name="connsiteX4" fmla="*/ 202406 w 542925"/>
                <a:gd name="connsiteY4" fmla="*/ 291941 h 542925"/>
                <a:gd name="connsiteX5" fmla="*/ 273844 w 542925"/>
                <a:gd name="connsiteY5" fmla="*/ 391954 h 542925"/>
                <a:gd name="connsiteX6" fmla="*/ 345281 w 542925"/>
                <a:gd name="connsiteY6" fmla="*/ 291941 h 542925"/>
                <a:gd name="connsiteX7" fmla="*/ 449104 w 542925"/>
                <a:gd name="connsiteY7" fmla="*/ 291941 h 542925"/>
                <a:gd name="connsiteX8" fmla="*/ 449104 w 542925"/>
                <a:gd name="connsiteY8" fmla="*/ 537686 h 542925"/>
                <a:gd name="connsiteX9" fmla="*/ 537686 w 542925"/>
                <a:gd name="connsiteY9" fmla="*/ 537686 h 542925"/>
                <a:gd name="connsiteX10" fmla="*/ 537686 w 542925"/>
                <a:gd name="connsiteY10" fmla="*/ 7144 h 542925"/>
                <a:gd name="connsiteX11" fmla="*/ 7144 w 542925"/>
                <a:gd name="connsiteY11" fmla="*/ 7144 h 542925"/>
                <a:gd name="connsiteX12" fmla="*/ 273844 w 542925"/>
                <a:gd name="connsiteY12" fmla="*/ 258604 h 542925"/>
                <a:gd name="connsiteX13" fmla="*/ 175736 w 542925"/>
                <a:gd name="connsiteY13" fmla="*/ 161449 h 542925"/>
                <a:gd name="connsiteX14" fmla="*/ 273844 w 542925"/>
                <a:gd name="connsiteY14" fmla="*/ 64294 h 542925"/>
                <a:gd name="connsiteX15" fmla="*/ 371951 w 542925"/>
                <a:gd name="connsiteY15" fmla="*/ 161449 h 542925"/>
                <a:gd name="connsiteX16" fmla="*/ 273844 w 542925"/>
                <a:gd name="connsiteY16" fmla="*/ 25860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" h="542925">
                  <a:moveTo>
                    <a:pt x="7144" y="7144"/>
                  </a:moveTo>
                  <a:lnTo>
                    <a:pt x="7144" y="537686"/>
                  </a:lnTo>
                  <a:lnTo>
                    <a:pt x="98584" y="537686"/>
                  </a:lnTo>
                  <a:lnTo>
                    <a:pt x="98584" y="291941"/>
                  </a:lnTo>
                  <a:lnTo>
                    <a:pt x="202406" y="291941"/>
                  </a:lnTo>
                  <a:lnTo>
                    <a:pt x="273844" y="391954"/>
                  </a:lnTo>
                  <a:lnTo>
                    <a:pt x="345281" y="291941"/>
                  </a:lnTo>
                  <a:lnTo>
                    <a:pt x="449104" y="291941"/>
                  </a:lnTo>
                  <a:lnTo>
                    <a:pt x="449104" y="537686"/>
                  </a:lnTo>
                  <a:lnTo>
                    <a:pt x="537686" y="537686"/>
                  </a:lnTo>
                  <a:lnTo>
                    <a:pt x="537686" y="7144"/>
                  </a:lnTo>
                  <a:lnTo>
                    <a:pt x="7144" y="7144"/>
                  </a:lnTo>
                  <a:close/>
                  <a:moveTo>
                    <a:pt x="273844" y="258604"/>
                  </a:moveTo>
                  <a:cubicBezTo>
                    <a:pt x="219551" y="258604"/>
                    <a:pt x="175736" y="214789"/>
                    <a:pt x="175736" y="161449"/>
                  </a:cubicBezTo>
                  <a:cubicBezTo>
                    <a:pt x="175736" y="108109"/>
                    <a:pt x="219551" y="64294"/>
                    <a:pt x="273844" y="64294"/>
                  </a:cubicBezTo>
                  <a:cubicBezTo>
                    <a:pt x="328136" y="64294"/>
                    <a:pt x="371951" y="108109"/>
                    <a:pt x="371951" y="161449"/>
                  </a:cubicBezTo>
                  <a:cubicBezTo>
                    <a:pt x="371951" y="214789"/>
                    <a:pt x="328136" y="258604"/>
                    <a:pt x="273844" y="25860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CFB7C98D-34F4-42DF-9591-66B4B0D1D4BC}"/>
                </a:ext>
              </a:extLst>
            </p:cNvPr>
            <p:cNvSpPr txBox="1"/>
            <p:nvPr/>
          </p:nvSpPr>
          <p:spPr>
            <a:xfrm>
              <a:off x="6654241" y="5120030"/>
              <a:ext cx="1662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Classic Subscription</a:t>
              </a:r>
            </a:p>
            <a:p>
              <a:pPr algn="ctr"/>
              <a:r>
                <a:rPr lang="en-US" sz="1200" dirty="0"/>
                <a:t>Admin Roles</a:t>
              </a:r>
            </a:p>
          </p:txBody>
        </p:sp>
        <p:sp>
          <p:nvSpPr>
            <p:cNvPr id="53" name="Graphic 1875">
              <a:extLst>
                <a:ext uri="{FF2B5EF4-FFF2-40B4-BE49-F238E27FC236}">
                  <a16:creationId xmlns:a16="http://schemas.microsoft.com/office/drawing/2014/main" id="{E10CE069-0305-4B7F-9F5D-9D0F9A9B9464}"/>
                </a:ext>
              </a:extLst>
            </p:cNvPr>
            <p:cNvSpPr/>
            <p:nvPr/>
          </p:nvSpPr>
          <p:spPr>
            <a:xfrm>
              <a:off x="7603933" y="3846245"/>
              <a:ext cx="658092" cy="506223"/>
            </a:xfrm>
            <a:custGeom>
              <a:avLst/>
              <a:gdLst>
                <a:gd name="connsiteX0" fmla="*/ 545373 w 658092"/>
                <a:gd name="connsiteY0" fmla="*/ 12656 h 506222"/>
                <a:gd name="connsiteX1" fmla="*/ 546723 w 658092"/>
                <a:gd name="connsiteY1" fmla="*/ 45560 h 506222"/>
                <a:gd name="connsiteX2" fmla="*/ 568153 w 658092"/>
                <a:gd name="connsiteY2" fmla="*/ 53153 h 506222"/>
                <a:gd name="connsiteX3" fmla="*/ 574565 w 658092"/>
                <a:gd name="connsiteY3" fmla="*/ 78465 h 506222"/>
                <a:gd name="connsiteX4" fmla="*/ 574565 w 658092"/>
                <a:gd name="connsiteY4" fmla="*/ 203839 h 506222"/>
                <a:gd name="connsiteX5" fmla="*/ 602407 w 658092"/>
                <a:gd name="connsiteY5" fmla="*/ 258174 h 506222"/>
                <a:gd name="connsiteX6" fmla="*/ 574565 w 658092"/>
                <a:gd name="connsiteY6" fmla="*/ 312677 h 506222"/>
                <a:gd name="connsiteX7" fmla="*/ 574565 w 658092"/>
                <a:gd name="connsiteY7" fmla="*/ 439233 h 506222"/>
                <a:gd name="connsiteX8" fmla="*/ 545373 w 658092"/>
                <a:gd name="connsiteY8" fmla="*/ 470787 h 506222"/>
                <a:gd name="connsiteX9" fmla="*/ 545373 w 658092"/>
                <a:gd name="connsiteY9" fmla="*/ 503692 h 506222"/>
                <a:gd name="connsiteX10" fmla="*/ 602407 w 658092"/>
                <a:gd name="connsiteY10" fmla="*/ 488505 h 506222"/>
                <a:gd name="connsiteX11" fmla="*/ 618775 w 658092"/>
                <a:gd name="connsiteY11" fmla="*/ 436702 h 506222"/>
                <a:gd name="connsiteX12" fmla="*/ 618775 w 658092"/>
                <a:gd name="connsiteY12" fmla="*/ 308796 h 506222"/>
                <a:gd name="connsiteX13" fmla="*/ 645436 w 658092"/>
                <a:gd name="connsiteY13" fmla="*/ 274710 h 506222"/>
                <a:gd name="connsiteX14" fmla="*/ 645436 w 658092"/>
                <a:gd name="connsiteY14" fmla="*/ 241806 h 506222"/>
                <a:gd name="connsiteX15" fmla="*/ 618775 w 658092"/>
                <a:gd name="connsiteY15" fmla="*/ 208901 h 506222"/>
                <a:gd name="connsiteX16" fmla="*/ 618775 w 658092"/>
                <a:gd name="connsiteY16" fmla="*/ 77283 h 506222"/>
                <a:gd name="connsiteX17" fmla="*/ 602407 w 658092"/>
                <a:gd name="connsiteY17" fmla="*/ 26661 h 506222"/>
                <a:gd name="connsiteX18" fmla="*/ 545373 w 658092"/>
                <a:gd name="connsiteY18" fmla="*/ 12656 h 506222"/>
                <a:gd name="connsiteX19" fmla="*/ 397386 w 658092"/>
                <a:gd name="connsiteY19" fmla="*/ 411390 h 506222"/>
                <a:gd name="connsiteX20" fmla="*/ 422698 w 658092"/>
                <a:gd name="connsiteY20" fmla="*/ 436702 h 506222"/>
                <a:gd name="connsiteX21" fmla="*/ 480913 w 658092"/>
                <a:gd name="connsiteY21" fmla="*/ 436702 h 506222"/>
                <a:gd name="connsiteX22" fmla="*/ 506225 w 658092"/>
                <a:gd name="connsiteY22" fmla="*/ 411390 h 506222"/>
                <a:gd name="connsiteX23" fmla="*/ 506225 w 658092"/>
                <a:gd name="connsiteY23" fmla="*/ 353175 h 506222"/>
                <a:gd name="connsiteX24" fmla="*/ 480913 w 658092"/>
                <a:gd name="connsiteY24" fmla="*/ 327864 h 506222"/>
                <a:gd name="connsiteX25" fmla="*/ 467077 w 658092"/>
                <a:gd name="connsiteY25" fmla="*/ 327864 h 506222"/>
                <a:gd name="connsiteX26" fmla="*/ 467077 w 658092"/>
                <a:gd name="connsiteY26" fmla="*/ 306265 h 506222"/>
                <a:gd name="connsiteX27" fmla="*/ 417635 w 658092"/>
                <a:gd name="connsiteY27" fmla="*/ 249399 h 506222"/>
                <a:gd name="connsiteX28" fmla="*/ 364482 w 658092"/>
                <a:gd name="connsiteY28" fmla="*/ 237925 h 506222"/>
                <a:gd name="connsiteX29" fmla="*/ 340689 w 658092"/>
                <a:gd name="connsiteY29" fmla="*/ 221388 h 506222"/>
                <a:gd name="connsiteX30" fmla="*/ 341702 w 658092"/>
                <a:gd name="connsiteY30" fmla="*/ 211432 h 506222"/>
                <a:gd name="connsiteX31" fmla="*/ 341702 w 658092"/>
                <a:gd name="connsiteY31" fmla="*/ 208901 h 506222"/>
                <a:gd name="connsiteX32" fmla="*/ 341702 w 658092"/>
                <a:gd name="connsiteY32" fmla="*/ 172116 h 506222"/>
                <a:gd name="connsiteX33" fmla="*/ 358238 w 658092"/>
                <a:gd name="connsiteY33" fmla="*/ 172116 h 506222"/>
                <a:gd name="connsiteX34" fmla="*/ 383550 w 658092"/>
                <a:gd name="connsiteY34" fmla="*/ 146805 h 506222"/>
                <a:gd name="connsiteX35" fmla="*/ 383550 w 658092"/>
                <a:gd name="connsiteY35" fmla="*/ 79814 h 506222"/>
                <a:gd name="connsiteX36" fmla="*/ 358238 w 658092"/>
                <a:gd name="connsiteY36" fmla="*/ 54503 h 506222"/>
                <a:gd name="connsiteX37" fmla="*/ 291079 w 658092"/>
                <a:gd name="connsiteY37" fmla="*/ 54503 h 506222"/>
                <a:gd name="connsiteX38" fmla="*/ 265768 w 658092"/>
                <a:gd name="connsiteY38" fmla="*/ 79814 h 506222"/>
                <a:gd name="connsiteX39" fmla="*/ 265768 w 658092"/>
                <a:gd name="connsiteY39" fmla="*/ 146805 h 506222"/>
                <a:gd name="connsiteX40" fmla="*/ 291079 w 658092"/>
                <a:gd name="connsiteY40" fmla="*/ 172116 h 506222"/>
                <a:gd name="connsiteX41" fmla="*/ 306266 w 658092"/>
                <a:gd name="connsiteY41" fmla="*/ 172116 h 506222"/>
                <a:gd name="connsiteX42" fmla="*/ 306266 w 658092"/>
                <a:gd name="connsiteY42" fmla="*/ 208901 h 506222"/>
                <a:gd name="connsiteX43" fmla="*/ 306266 w 658092"/>
                <a:gd name="connsiteY43" fmla="*/ 211432 h 506222"/>
                <a:gd name="connsiteX44" fmla="*/ 307278 w 658092"/>
                <a:gd name="connsiteY44" fmla="*/ 221388 h 506222"/>
                <a:gd name="connsiteX45" fmla="*/ 283486 w 658092"/>
                <a:gd name="connsiteY45" fmla="*/ 237925 h 506222"/>
                <a:gd name="connsiteX46" fmla="*/ 240457 w 658092"/>
                <a:gd name="connsiteY46" fmla="*/ 246868 h 506222"/>
                <a:gd name="connsiteX47" fmla="*/ 191184 w 658092"/>
                <a:gd name="connsiteY47" fmla="*/ 303734 h 506222"/>
                <a:gd name="connsiteX48" fmla="*/ 191184 w 658092"/>
                <a:gd name="connsiteY48" fmla="*/ 325333 h 506222"/>
                <a:gd name="connsiteX49" fmla="*/ 177179 w 658092"/>
                <a:gd name="connsiteY49" fmla="*/ 325333 h 506222"/>
                <a:gd name="connsiteX50" fmla="*/ 151867 w 658092"/>
                <a:gd name="connsiteY50" fmla="*/ 350644 h 506222"/>
                <a:gd name="connsiteX51" fmla="*/ 151867 w 658092"/>
                <a:gd name="connsiteY51" fmla="*/ 408859 h 506222"/>
                <a:gd name="connsiteX52" fmla="*/ 177179 w 658092"/>
                <a:gd name="connsiteY52" fmla="*/ 434171 h 506222"/>
                <a:gd name="connsiteX53" fmla="*/ 235394 w 658092"/>
                <a:gd name="connsiteY53" fmla="*/ 434171 h 506222"/>
                <a:gd name="connsiteX54" fmla="*/ 260706 w 658092"/>
                <a:gd name="connsiteY54" fmla="*/ 408859 h 506222"/>
                <a:gd name="connsiteX55" fmla="*/ 260706 w 658092"/>
                <a:gd name="connsiteY55" fmla="*/ 350644 h 506222"/>
                <a:gd name="connsiteX56" fmla="*/ 235394 w 658092"/>
                <a:gd name="connsiteY56" fmla="*/ 325333 h 506222"/>
                <a:gd name="connsiteX57" fmla="*/ 222739 w 658092"/>
                <a:gd name="connsiteY57" fmla="*/ 325333 h 506222"/>
                <a:gd name="connsiteX58" fmla="*/ 222739 w 658092"/>
                <a:gd name="connsiteY58" fmla="*/ 303734 h 506222"/>
                <a:gd name="connsiteX59" fmla="*/ 249400 w 658092"/>
                <a:gd name="connsiteY59" fmla="*/ 277241 h 506222"/>
                <a:gd name="connsiteX60" fmla="*/ 292429 w 658092"/>
                <a:gd name="connsiteY60" fmla="*/ 267117 h 506222"/>
                <a:gd name="connsiteX61" fmla="*/ 323815 w 658092"/>
                <a:gd name="connsiteY61" fmla="*/ 250074 h 506222"/>
                <a:gd name="connsiteX62" fmla="*/ 355538 w 658092"/>
                <a:gd name="connsiteY62" fmla="*/ 268298 h 506222"/>
                <a:gd name="connsiteX63" fmla="*/ 408861 w 658092"/>
                <a:gd name="connsiteY63" fmla="*/ 279773 h 506222"/>
                <a:gd name="connsiteX64" fmla="*/ 435353 w 658092"/>
                <a:gd name="connsiteY64" fmla="*/ 306265 h 506222"/>
                <a:gd name="connsiteX65" fmla="*/ 435353 w 658092"/>
                <a:gd name="connsiteY65" fmla="*/ 327864 h 506222"/>
                <a:gd name="connsiteX66" fmla="*/ 422698 w 658092"/>
                <a:gd name="connsiteY66" fmla="*/ 327864 h 506222"/>
                <a:gd name="connsiteX67" fmla="*/ 397386 w 658092"/>
                <a:gd name="connsiteY67" fmla="*/ 353175 h 506222"/>
                <a:gd name="connsiteX68" fmla="*/ 397386 w 658092"/>
                <a:gd name="connsiteY68" fmla="*/ 411390 h 506222"/>
                <a:gd name="connsiteX69" fmla="*/ 348114 w 658092"/>
                <a:gd name="connsiteY69" fmla="*/ 89939 h 506222"/>
                <a:gd name="connsiteX70" fmla="*/ 348114 w 658092"/>
                <a:gd name="connsiteY70" fmla="*/ 136680 h 506222"/>
                <a:gd name="connsiteX71" fmla="*/ 301204 w 658092"/>
                <a:gd name="connsiteY71" fmla="*/ 136680 h 506222"/>
                <a:gd name="connsiteX72" fmla="*/ 301204 w 658092"/>
                <a:gd name="connsiteY72" fmla="*/ 89939 h 506222"/>
                <a:gd name="connsiteX73" fmla="*/ 348114 w 658092"/>
                <a:gd name="connsiteY73" fmla="*/ 89939 h 506222"/>
                <a:gd name="connsiteX74" fmla="*/ 112551 w 658092"/>
                <a:gd name="connsiteY74" fmla="*/ 503692 h 506222"/>
                <a:gd name="connsiteX75" fmla="*/ 111369 w 658092"/>
                <a:gd name="connsiteY75" fmla="*/ 470787 h 506222"/>
                <a:gd name="connsiteX76" fmla="*/ 89771 w 658092"/>
                <a:gd name="connsiteY76" fmla="*/ 463194 h 506222"/>
                <a:gd name="connsiteX77" fmla="*/ 83527 w 658092"/>
                <a:gd name="connsiteY77" fmla="*/ 437883 h 506222"/>
                <a:gd name="connsiteX78" fmla="*/ 83527 w 658092"/>
                <a:gd name="connsiteY78" fmla="*/ 312677 h 506222"/>
                <a:gd name="connsiteX79" fmla="*/ 55685 w 658092"/>
                <a:gd name="connsiteY79" fmla="*/ 258174 h 506222"/>
                <a:gd name="connsiteX80" fmla="*/ 83527 w 658092"/>
                <a:gd name="connsiteY80" fmla="*/ 203839 h 506222"/>
                <a:gd name="connsiteX81" fmla="*/ 83527 w 658092"/>
                <a:gd name="connsiteY81" fmla="*/ 77283 h 506222"/>
                <a:gd name="connsiteX82" fmla="*/ 112551 w 658092"/>
                <a:gd name="connsiteY82" fmla="*/ 45560 h 506222"/>
                <a:gd name="connsiteX83" fmla="*/ 112551 w 658092"/>
                <a:gd name="connsiteY83" fmla="*/ 12656 h 506222"/>
                <a:gd name="connsiteX84" fmla="*/ 55685 w 658092"/>
                <a:gd name="connsiteY84" fmla="*/ 26661 h 506222"/>
                <a:gd name="connsiteX85" fmla="*/ 39317 w 658092"/>
                <a:gd name="connsiteY85" fmla="*/ 78465 h 506222"/>
                <a:gd name="connsiteX86" fmla="*/ 39317 w 658092"/>
                <a:gd name="connsiteY86" fmla="*/ 207551 h 506222"/>
                <a:gd name="connsiteX87" fmla="*/ 12656 w 658092"/>
                <a:gd name="connsiteY87" fmla="*/ 241806 h 506222"/>
                <a:gd name="connsiteX88" fmla="*/ 12656 w 658092"/>
                <a:gd name="connsiteY88" fmla="*/ 274710 h 506222"/>
                <a:gd name="connsiteX89" fmla="*/ 39317 w 658092"/>
                <a:gd name="connsiteY89" fmla="*/ 307615 h 506222"/>
                <a:gd name="connsiteX90" fmla="*/ 39317 w 658092"/>
                <a:gd name="connsiteY90" fmla="*/ 439233 h 506222"/>
                <a:gd name="connsiteX91" fmla="*/ 55685 w 658092"/>
                <a:gd name="connsiteY91" fmla="*/ 489855 h 506222"/>
                <a:gd name="connsiteX92" fmla="*/ 112551 w 658092"/>
                <a:gd name="connsiteY92" fmla="*/ 503692 h 5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58092" h="506222">
                  <a:moveTo>
                    <a:pt x="545373" y="12656"/>
                  </a:moveTo>
                  <a:lnTo>
                    <a:pt x="546723" y="45560"/>
                  </a:lnTo>
                  <a:cubicBezTo>
                    <a:pt x="556847" y="45560"/>
                    <a:pt x="563091" y="48091"/>
                    <a:pt x="568153" y="53153"/>
                  </a:cubicBezTo>
                  <a:cubicBezTo>
                    <a:pt x="572034" y="58216"/>
                    <a:pt x="574565" y="67159"/>
                    <a:pt x="574565" y="78465"/>
                  </a:cubicBezTo>
                  <a:lnTo>
                    <a:pt x="574565" y="203839"/>
                  </a:lnTo>
                  <a:cubicBezTo>
                    <a:pt x="574565" y="232863"/>
                    <a:pt x="584689" y="250580"/>
                    <a:pt x="602407" y="258174"/>
                  </a:cubicBezTo>
                  <a:cubicBezTo>
                    <a:pt x="583340" y="265767"/>
                    <a:pt x="574565" y="283485"/>
                    <a:pt x="574565" y="312677"/>
                  </a:cubicBezTo>
                  <a:lnTo>
                    <a:pt x="574565" y="439233"/>
                  </a:lnTo>
                  <a:cubicBezTo>
                    <a:pt x="574565" y="460663"/>
                    <a:pt x="564440" y="470787"/>
                    <a:pt x="545373" y="470787"/>
                  </a:cubicBezTo>
                  <a:lnTo>
                    <a:pt x="545373" y="503692"/>
                  </a:lnTo>
                  <a:cubicBezTo>
                    <a:pt x="572034" y="503692"/>
                    <a:pt x="591102" y="498630"/>
                    <a:pt x="602407" y="488505"/>
                  </a:cubicBezTo>
                  <a:cubicBezTo>
                    <a:pt x="613713" y="478381"/>
                    <a:pt x="618775" y="460663"/>
                    <a:pt x="618775" y="436702"/>
                  </a:cubicBezTo>
                  <a:lnTo>
                    <a:pt x="618775" y="308796"/>
                  </a:lnTo>
                  <a:cubicBezTo>
                    <a:pt x="618775" y="286016"/>
                    <a:pt x="627719" y="274710"/>
                    <a:pt x="645436" y="274710"/>
                  </a:cubicBezTo>
                  <a:lnTo>
                    <a:pt x="645436" y="241806"/>
                  </a:lnTo>
                  <a:cubicBezTo>
                    <a:pt x="627719" y="241806"/>
                    <a:pt x="618775" y="230331"/>
                    <a:pt x="618775" y="208901"/>
                  </a:cubicBezTo>
                  <a:lnTo>
                    <a:pt x="618775" y="77283"/>
                  </a:lnTo>
                  <a:cubicBezTo>
                    <a:pt x="618775" y="53153"/>
                    <a:pt x="613713" y="36786"/>
                    <a:pt x="602407" y="26661"/>
                  </a:cubicBezTo>
                  <a:cubicBezTo>
                    <a:pt x="591102" y="17718"/>
                    <a:pt x="572034" y="12656"/>
                    <a:pt x="545373" y="12656"/>
                  </a:cubicBezTo>
                  <a:close/>
                  <a:moveTo>
                    <a:pt x="397386" y="411390"/>
                  </a:moveTo>
                  <a:cubicBezTo>
                    <a:pt x="397386" y="425227"/>
                    <a:pt x="408861" y="436702"/>
                    <a:pt x="422698" y="436702"/>
                  </a:cubicBezTo>
                  <a:lnTo>
                    <a:pt x="480913" y="436702"/>
                  </a:lnTo>
                  <a:cubicBezTo>
                    <a:pt x="494919" y="436702"/>
                    <a:pt x="506225" y="425227"/>
                    <a:pt x="506225" y="411390"/>
                  </a:cubicBezTo>
                  <a:lnTo>
                    <a:pt x="506225" y="353175"/>
                  </a:lnTo>
                  <a:cubicBezTo>
                    <a:pt x="506225" y="339169"/>
                    <a:pt x="494919" y="327864"/>
                    <a:pt x="480913" y="327864"/>
                  </a:cubicBezTo>
                  <a:lnTo>
                    <a:pt x="467077" y="327864"/>
                  </a:lnTo>
                  <a:lnTo>
                    <a:pt x="467077" y="306265"/>
                  </a:lnTo>
                  <a:cubicBezTo>
                    <a:pt x="467077" y="280954"/>
                    <a:pt x="446828" y="258174"/>
                    <a:pt x="417635" y="249399"/>
                  </a:cubicBezTo>
                  <a:lnTo>
                    <a:pt x="364482" y="237925"/>
                  </a:lnTo>
                  <a:cubicBezTo>
                    <a:pt x="353007" y="234381"/>
                    <a:pt x="344739" y="228475"/>
                    <a:pt x="340689" y="221388"/>
                  </a:cubicBezTo>
                  <a:cubicBezTo>
                    <a:pt x="341364" y="218013"/>
                    <a:pt x="341702" y="214807"/>
                    <a:pt x="341702" y="211432"/>
                  </a:cubicBezTo>
                  <a:lnTo>
                    <a:pt x="341702" y="208901"/>
                  </a:lnTo>
                  <a:lnTo>
                    <a:pt x="341702" y="172116"/>
                  </a:lnTo>
                  <a:lnTo>
                    <a:pt x="358238" y="172116"/>
                  </a:lnTo>
                  <a:cubicBezTo>
                    <a:pt x="372075" y="172116"/>
                    <a:pt x="383550" y="160810"/>
                    <a:pt x="383550" y="146805"/>
                  </a:cubicBezTo>
                  <a:lnTo>
                    <a:pt x="383550" y="79814"/>
                  </a:lnTo>
                  <a:cubicBezTo>
                    <a:pt x="383550" y="65809"/>
                    <a:pt x="372075" y="54503"/>
                    <a:pt x="358238" y="54503"/>
                  </a:cubicBezTo>
                  <a:lnTo>
                    <a:pt x="291079" y="54503"/>
                  </a:lnTo>
                  <a:cubicBezTo>
                    <a:pt x="277242" y="54503"/>
                    <a:pt x="265768" y="65809"/>
                    <a:pt x="265768" y="79814"/>
                  </a:cubicBezTo>
                  <a:lnTo>
                    <a:pt x="265768" y="146805"/>
                  </a:lnTo>
                  <a:cubicBezTo>
                    <a:pt x="265768" y="160810"/>
                    <a:pt x="277242" y="172116"/>
                    <a:pt x="291079" y="172116"/>
                  </a:cubicBezTo>
                  <a:lnTo>
                    <a:pt x="306266" y="172116"/>
                  </a:lnTo>
                  <a:lnTo>
                    <a:pt x="306266" y="208901"/>
                  </a:lnTo>
                  <a:lnTo>
                    <a:pt x="306266" y="211432"/>
                  </a:lnTo>
                  <a:cubicBezTo>
                    <a:pt x="306266" y="214807"/>
                    <a:pt x="306603" y="218013"/>
                    <a:pt x="307278" y="221388"/>
                  </a:cubicBezTo>
                  <a:cubicBezTo>
                    <a:pt x="303229" y="228475"/>
                    <a:pt x="294960" y="234381"/>
                    <a:pt x="283486" y="237925"/>
                  </a:cubicBezTo>
                  <a:lnTo>
                    <a:pt x="240457" y="246868"/>
                  </a:lnTo>
                  <a:cubicBezTo>
                    <a:pt x="211433" y="255643"/>
                    <a:pt x="191184" y="278423"/>
                    <a:pt x="191184" y="303734"/>
                  </a:cubicBezTo>
                  <a:lnTo>
                    <a:pt x="191184" y="325333"/>
                  </a:lnTo>
                  <a:lnTo>
                    <a:pt x="177179" y="325333"/>
                  </a:lnTo>
                  <a:cubicBezTo>
                    <a:pt x="163342" y="325333"/>
                    <a:pt x="151867" y="336638"/>
                    <a:pt x="151867" y="350644"/>
                  </a:cubicBezTo>
                  <a:lnTo>
                    <a:pt x="151867" y="408859"/>
                  </a:lnTo>
                  <a:cubicBezTo>
                    <a:pt x="151867" y="422696"/>
                    <a:pt x="163342" y="434171"/>
                    <a:pt x="177179" y="434171"/>
                  </a:cubicBezTo>
                  <a:lnTo>
                    <a:pt x="235394" y="434171"/>
                  </a:lnTo>
                  <a:cubicBezTo>
                    <a:pt x="249400" y="434171"/>
                    <a:pt x="260706" y="422696"/>
                    <a:pt x="260706" y="408859"/>
                  </a:cubicBezTo>
                  <a:lnTo>
                    <a:pt x="260706" y="350644"/>
                  </a:lnTo>
                  <a:cubicBezTo>
                    <a:pt x="260706" y="336638"/>
                    <a:pt x="249400" y="325333"/>
                    <a:pt x="235394" y="325333"/>
                  </a:cubicBezTo>
                  <a:lnTo>
                    <a:pt x="222739" y="325333"/>
                  </a:lnTo>
                  <a:lnTo>
                    <a:pt x="222739" y="303734"/>
                  </a:lnTo>
                  <a:cubicBezTo>
                    <a:pt x="222739" y="292428"/>
                    <a:pt x="232863" y="282304"/>
                    <a:pt x="249400" y="277241"/>
                  </a:cubicBezTo>
                  <a:lnTo>
                    <a:pt x="292429" y="267117"/>
                  </a:lnTo>
                  <a:cubicBezTo>
                    <a:pt x="304747" y="263742"/>
                    <a:pt x="315547" y="257836"/>
                    <a:pt x="323815" y="250074"/>
                  </a:cubicBezTo>
                  <a:cubicBezTo>
                    <a:pt x="332252" y="258005"/>
                    <a:pt x="343052" y="264417"/>
                    <a:pt x="355538" y="268298"/>
                  </a:cubicBezTo>
                  <a:lnTo>
                    <a:pt x="408861" y="279773"/>
                  </a:lnTo>
                  <a:cubicBezTo>
                    <a:pt x="425229" y="284835"/>
                    <a:pt x="435353" y="294959"/>
                    <a:pt x="435353" y="306265"/>
                  </a:cubicBezTo>
                  <a:lnTo>
                    <a:pt x="435353" y="327864"/>
                  </a:lnTo>
                  <a:lnTo>
                    <a:pt x="422698" y="327864"/>
                  </a:lnTo>
                  <a:cubicBezTo>
                    <a:pt x="408861" y="327864"/>
                    <a:pt x="397386" y="339169"/>
                    <a:pt x="397386" y="353175"/>
                  </a:cubicBezTo>
                  <a:lnTo>
                    <a:pt x="397386" y="411390"/>
                  </a:lnTo>
                  <a:close/>
                  <a:moveTo>
                    <a:pt x="348114" y="89939"/>
                  </a:moveTo>
                  <a:lnTo>
                    <a:pt x="348114" y="136680"/>
                  </a:lnTo>
                  <a:lnTo>
                    <a:pt x="301204" y="136680"/>
                  </a:lnTo>
                  <a:lnTo>
                    <a:pt x="301204" y="89939"/>
                  </a:lnTo>
                  <a:lnTo>
                    <a:pt x="348114" y="89939"/>
                  </a:lnTo>
                  <a:close/>
                  <a:moveTo>
                    <a:pt x="112551" y="503692"/>
                  </a:moveTo>
                  <a:lnTo>
                    <a:pt x="111369" y="470787"/>
                  </a:lnTo>
                  <a:cubicBezTo>
                    <a:pt x="101245" y="470787"/>
                    <a:pt x="94833" y="468256"/>
                    <a:pt x="89771" y="463194"/>
                  </a:cubicBezTo>
                  <a:cubicBezTo>
                    <a:pt x="86058" y="458132"/>
                    <a:pt x="83527" y="449357"/>
                    <a:pt x="83527" y="437883"/>
                  </a:cubicBezTo>
                  <a:lnTo>
                    <a:pt x="83527" y="312677"/>
                  </a:lnTo>
                  <a:cubicBezTo>
                    <a:pt x="83527" y="283485"/>
                    <a:pt x="73403" y="265767"/>
                    <a:pt x="55685" y="258174"/>
                  </a:cubicBezTo>
                  <a:cubicBezTo>
                    <a:pt x="74584" y="250580"/>
                    <a:pt x="83527" y="232863"/>
                    <a:pt x="83527" y="203839"/>
                  </a:cubicBezTo>
                  <a:lnTo>
                    <a:pt x="83527" y="77283"/>
                  </a:lnTo>
                  <a:cubicBezTo>
                    <a:pt x="83527" y="55685"/>
                    <a:pt x="93652" y="45560"/>
                    <a:pt x="112551" y="45560"/>
                  </a:cubicBezTo>
                  <a:lnTo>
                    <a:pt x="112551" y="12656"/>
                  </a:lnTo>
                  <a:cubicBezTo>
                    <a:pt x="86058" y="12656"/>
                    <a:pt x="66990" y="16537"/>
                    <a:pt x="55685" y="26661"/>
                  </a:cubicBezTo>
                  <a:cubicBezTo>
                    <a:pt x="44379" y="36786"/>
                    <a:pt x="39317" y="54503"/>
                    <a:pt x="39317" y="78465"/>
                  </a:cubicBezTo>
                  <a:lnTo>
                    <a:pt x="39317" y="207551"/>
                  </a:lnTo>
                  <a:cubicBezTo>
                    <a:pt x="39317" y="230331"/>
                    <a:pt x="30373" y="241806"/>
                    <a:pt x="12656" y="241806"/>
                  </a:cubicBezTo>
                  <a:lnTo>
                    <a:pt x="12656" y="274710"/>
                  </a:lnTo>
                  <a:cubicBezTo>
                    <a:pt x="30373" y="274710"/>
                    <a:pt x="39317" y="286016"/>
                    <a:pt x="39317" y="307615"/>
                  </a:cubicBezTo>
                  <a:lnTo>
                    <a:pt x="39317" y="439233"/>
                  </a:lnTo>
                  <a:cubicBezTo>
                    <a:pt x="39317" y="463194"/>
                    <a:pt x="44379" y="479731"/>
                    <a:pt x="55685" y="489855"/>
                  </a:cubicBezTo>
                  <a:cubicBezTo>
                    <a:pt x="66990" y="498630"/>
                    <a:pt x="86058" y="503692"/>
                    <a:pt x="112551" y="503692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7E44134C-A144-4345-926D-9F23183F16B2}"/>
                </a:ext>
              </a:extLst>
            </p:cNvPr>
            <p:cNvSpPr txBox="1"/>
            <p:nvPr/>
          </p:nvSpPr>
          <p:spPr>
            <a:xfrm>
              <a:off x="8216998" y="3861052"/>
              <a:ext cx="1588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Root</a:t>
              </a:r>
            </a:p>
            <a:p>
              <a:r>
                <a:rPr lang="en-US" sz="1200" dirty="0"/>
                <a:t> Management Group</a:t>
              </a:r>
            </a:p>
          </p:txBody>
        </p:sp>
        <p:pic>
          <p:nvPicPr>
            <p:cNvPr id="56" name="Gráfico 55" descr="Clave">
              <a:extLst>
                <a:ext uri="{FF2B5EF4-FFF2-40B4-BE49-F238E27FC236}">
                  <a16:creationId xmlns:a16="http://schemas.microsoft.com/office/drawing/2014/main" id="{5B91E9CF-A1FF-4D6E-91CA-DF5567227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8550613" y="4649240"/>
              <a:ext cx="563566" cy="563566"/>
            </a:xfrm>
            <a:prstGeom prst="rect">
              <a:avLst/>
            </a:prstGeom>
          </p:spPr>
        </p:pic>
        <p:grpSp>
          <p:nvGrpSpPr>
            <p:cNvPr id="57" name="Group 47">
              <a:extLst>
                <a:ext uri="{FF2B5EF4-FFF2-40B4-BE49-F238E27FC236}">
                  <a16:creationId xmlns:a16="http://schemas.microsoft.com/office/drawing/2014/main" id="{00FADBD8-17E0-4184-81E6-B4922F84ED45}"/>
                </a:ext>
              </a:extLst>
            </p:cNvPr>
            <p:cNvGrpSpPr/>
            <p:nvPr/>
          </p:nvGrpSpPr>
          <p:grpSpPr>
            <a:xfrm>
              <a:off x="9446059" y="5462653"/>
              <a:ext cx="512645" cy="385261"/>
              <a:chOff x="-3871293" y="8988674"/>
              <a:chExt cx="722326" cy="586759"/>
            </a:xfrm>
          </p:grpSpPr>
          <p:sp>
            <p:nvSpPr>
              <p:cNvPr id="58" name="Freeform: Shape 69">
                <a:extLst>
                  <a:ext uri="{FF2B5EF4-FFF2-40B4-BE49-F238E27FC236}">
                    <a16:creationId xmlns:a16="http://schemas.microsoft.com/office/drawing/2014/main" id="{B104FC69-37B1-4890-9CB2-60C47870AD57}"/>
                  </a:ext>
                </a:extLst>
              </p:cNvPr>
              <p:cNvSpPr/>
              <p:nvPr/>
            </p:nvSpPr>
            <p:spPr>
              <a:xfrm>
                <a:off x="-3734625" y="8988674"/>
                <a:ext cx="446259" cy="278912"/>
              </a:xfrm>
              <a:custGeom>
                <a:avLst/>
                <a:gdLst>
                  <a:gd name="connsiteX0" fmla="*/ 225848 w 446257"/>
                  <a:gd name="connsiteY0" fmla="*/ 264547 h 278911"/>
                  <a:gd name="connsiteX1" fmla="*/ 223059 w 446257"/>
                  <a:gd name="connsiteY1" fmla="*/ 263153 h 278911"/>
                  <a:gd name="connsiteX2" fmla="*/ 18060 w 446257"/>
                  <a:gd name="connsiteY2" fmla="*/ 144615 h 278911"/>
                  <a:gd name="connsiteX3" fmla="*/ 15270 w 446257"/>
                  <a:gd name="connsiteY3" fmla="*/ 139037 h 278911"/>
                  <a:gd name="connsiteX4" fmla="*/ 18060 w 446257"/>
                  <a:gd name="connsiteY4" fmla="*/ 133459 h 278911"/>
                  <a:gd name="connsiteX5" fmla="*/ 221665 w 446257"/>
                  <a:gd name="connsiteY5" fmla="*/ 16316 h 278911"/>
                  <a:gd name="connsiteX6" fmla="*/ 227243 w 446257"/>
                  <a:gd name="connsiteY6" fmla="*/ 16316 h 278911"/>
                  <a:gd name="connsiteX7" fmla="*/ 432243 w 446257"/>
                  <a:gd name="connsiteY7" fmla="*/ 134853 h 278911"/>
                  <a:gd name="connsiteX8" fmla="*/ 435032 w 446257"/>
                  <a:gd name="connsiteY8" fmla="*/ 140432 h 278911"/>
                  <a:gd name="connsiteX9" fmla="*/ 432243 w 446257"/>
                  <a:gd name="connsiteY9" fmla="*/ 146010 h 278911"/>
                  <a:gd name="connsiteX10" fmla="*/ 228638 w 446257"/>
                  <a:gd name="connsiteY10" fmla="*/ 263153 h 278911"/>
                  <a:gd name="connsiteX11" fmla="*/ 225848 w 446257"/>
                  <a:gd name="connsiteY11" fmla="*/ 264547 h 278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46257" h="278911">
                    <a:moveTo>
                      <a:pt x="225848" y="264547"/>
                    </a:moveTo>
                    <a:cubicBezTo>
                      <a:pt x="224454" y="264547"/>
                      <a:pt x="224454" y="264547"/>
                      <a:pt x="223059" y="263153"/>
                    </a:cubicBezTo>
                    <a:lnTo>
                      <a:pt x="18060" y="144615"/>
                    </a:lnTo>
                    <a:cubicBezTo>
                      <a:pt x="16665" y="143221"/>
                      <a:pt x="15270" y="141826"/>
                      <a:pt x="15270" y="139037"/>
                    </a:cubicBezTo>
                    <a:cubicBezTo>
                      <a:pt x="15270" y="136248"/>
                      <a:pt x="16665" y="134853"/>
                      <a:pt x="18060" y="133459"/>
                    </a:cubicBezTo>
                    <a:lnTo>
                      <a:pt x="221665" y="16316"/>
                    </a:lnTo>
                    <a:cubicBezTo>
                      <a:pt x="223059" y="14922"/>
                      <a:pt x="225848" y="14922"/>
                      <a:pt x="227243" y="16316"/>
                    </a:cubicBezTo>
                    <a:lnTo>
                      <a:pt x="432243" y="134853"/>
                    </a:lnTo>
                    <a:cubicBezTo>
                      <a:pt x="433637" y="136248"/>
                      <a:pt x="435032" y="137643"/>
                      <a:pt x="435032" y="140432"/>
                    </a:cubicBezTo>
                    <a:cubicBezTo>
                      <a:pt x="435032" y="143221"/>
                      <a:pt x="433637" y="144615"/>
                      <a:pt x="432243" y="146010"/>
                    </a:cubicBezTo>
                    <a:lnTo>
                      <a:pt x="228638" y="263153"/>
                    </a:lnTo>
                    <a:cubicBezTo>
                      <a:pt x="228638" y="264547"/>
                      <a:pt x="227243" y="264547"/>
                      <a:pt x="225848" y="264547"/>
                    </a:cubicBezTo>
                  </a:path>
                </a:pathLst>
              </a:custGeom>
              <a:solidFill>
                <a:srgbClr val="0078D7"/>
              </a:solidFill>
              <a:ln w="13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59" name="Freeform: Shape 70">
                <a:extLst>
                  <a:ext uri="{FF2B5EF4-FFF2-40B4-BE49-F238E27FC236}">
                    <a16:creationId xmlns:a16="http://schemas.microsoft.com/office/drawing/2014/main" id="{13908B6D-302E-447E-B3F4-E3A77D88A4E6}"/>
                  </a:ext>
                </a:extLst>
              </p:cNvPr>
              <p:cNvSpPr/>
              <p:nvPr/>
            </p:nvSpPr>
            <p:spPr>
              <a:xfrm>
                <a:off x="-3763912" y="9157415"/>
                <a:ext cx="237075" cy="390476"/>
              </a:xfrm>
              <a:custGeom>
                <a:avLst/>
                <a:gdLst>
                  <a:gd name="connsiteX0" fmla="*/ 225848 w 237074"/>
                  <a:gd name="connsiteY0" fmla="*/ 384479 h 390475"/>
                  <a:gd name="connsiteX1" fmla="*/ 223060 w 237074"/>
                  <a:gd name="connsiteY1" fmla="*/ 383085 h 390475"/>
                  <a:gd name="connsiteX2" fmla="*/ 18060 w 237074"/>
                  <a:gd name="connsiteY2" fmla="*/ 264548 h 390475"/>
                  <a:gd name="connsiteX3" fmla="*/ 15270 w 237074"/>
                  <a:gd name="connsiteY3" fmla="*/ 258969 h 390475"/>
                  <a:gd name="connsiteX4" fmla="*/ 15270 w 237074"/>
                  <a:gd name="connsiteY4" fmla="*/ 21895 h 390475"/>
                  <a:gd name="connsiteX5" fmla="*/ 18060 w 237074"/>
                  <a:gd name="connsiteY5" fmla="*/ 16316 h 390475"/>
                  <a:gd name="connsiteX6" fmla="*/ 23638 w 237074"/>
                  <a:gd name="connsiteY6" fmla="*/ 16316 h 390475"/>
                  <a:gd name="connsiteX7" fmla="*/ 228638 w 237074"/>
                  <a:gd name="connsiteY7" fmla="*/ 134854 h 390475"/>
                  <a:gd name="connsiteX8" fmla="*/ 231427 w 237074"/>
                  <a:gd name="connsiteY8" fmla="*/ 140432 h 390475"/>
                  <a:gd name="connsiteX9" fmla="*/ 231427 w 237074"/>
                  <a:gd name="connsiteY9" fmla="*/ 377506 h 390475"/>
                  <a:gd name="connsiteX10" fmla="*/ 228638 w 237074"/>
                  <a:gd name="connsiteY10" fmla="*/ 383085 h 390475"/>
                  <a:gd name="connsiteX11" fmla="*/ 225848 w 237074"/>
                  <a:gd name="connsiteY11" fmla="*/ 384479 h 39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7074" h="390475">
                    <a:moveTo>
                      <a:pt x="225848" y="384479"/>
                    </a:moveTo>
                    <a:cubicBezTo>
                      <a:pt x="224454" y="384479"/>
                      <a:pt x="223060" y="384479"/>
                      <a:pt x="223060" y="383085"/>
                    </a:cubicBezTo>
                    <a:lnTo>
                      <a:pt x="18060" y="264548"/>
                    </a:lnTo>
                    <a:cubicBezTo>
                      <a:pt x="16665" y="263153"/>
                      <a:pt x="15270" y="261758"/>
                      <a:pt x="15270" y="258969"/>
                    </a:cubicBezTo>
                    <a:lnTo>
                      <a:pt x="15270" y="21895"/>
                    </a:lnTo>
                    <a:cubicBezTo>
                      <a:pt x="15270" y="19106"/>
                      <a:pt x="16665" y="17711"/>
                      <a:pt x="18060" y="16316"/>
                    </a:cubicBezTo>
                    <a:cubicBezTo>
                      <a:pt x="19454" y="14922"/>
                      <a:pt x="22243" y="14922"/>
                      <a:pt x="23638" y="16316"/>
                    </a:cubicBezTo>
                    <a:lnTo>
                      <a:pt x="228638" y="134854"/>
                    </a:lnTo>
                    <a:cubicBezTo>
                      <a:pt x="230032" y="136248"/>
                      <a:pt x="231427" y="137643"/>
                      <a:pt x="231427" y="140432"/>
                    </a:cubicBezTo>
                    <a:lnTo>
                      <a:pt x="231427" y="377506"/>
                    </a:lnTo>
                    <a:cubicBezTo>
                      <a:pt x="231427" y="380296"/>
                      <a:pt x="230032" y="381690"/>
                      <a:pt x="228638" y="383085"/>
                    </a:cubicBezTo>
                    <a:cubicBezTo>
                      <a:pt x="228638" y="384479"/>
                      <a:pt x="227243" y="384479"/>
                      <a:pt x="225848" y="384479"/>
                    </a:cubicBezTo>
                  </a:path>
                </a:pathLst>
              </a:custGeom>
              <a:solidFill>
                <a:srgbClr val="0078D7"/>
              </a:solidFill>
              <a:ln w="13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60" name="Freeform: Shape 71">
                <a:extLst>
                  <a:ext uri="{FF2B5EF4-FFF2-40B4-BE49-F238E27FC236}">
                    <a16:creationId xmlns:a16="http://schemas.microsoft.com/office/drawing/2014/main" id="{EB50A23B-FE77-4B59-9AD2-D12C320106F1}"/>
                  </a:ext>
                </a:extLst>
              </p:cNvPr>
              <p:cNvSpPr/>
              <p:nvPr/>
            </p:nvSpPr>
            <p:spPr>
              <a:xfrm>
                <a:off x="-3500341" y="9160204"/>
                <a:ext cx="237075" cy="390476"/>
              </a:xfrm>
              <a:custGeom>
                <a:avLst/>
                <a:gdLst>
                  <a:gd name="connsiteX0" fmla="*/ 20849 w 237074"/>
                  <a:gd name="connsiteY0" fmla="*/ 381690 h 390475"/>
                  <a:gd name="connsiteX1" fmla="*/ 18059 w 237074"/>
                  <a:gd name="connsiteY1" fmla="*/ 380296 h 390475"/>
                  <a:gd name="connsiteX2" fmla="*/ 15270 w 237074"/>
                  <a:gd name="connsiteY2" fmla="*/ 374717 h 390475"/>
                  <a:gd name="connsiteX3" fmla="*/ 15270 w 237074"/>
                  <a:gd name="connsiteY3" fmla="*/ 140432 h 390475"/>
                  <a:gd name="connsiteX4" fmla="*/ 18059 w 237074"/>
                  <a:gd name="connsiteY4" fmla="*/ 134854 h 390475"/>
                  <a:gd name="connsiteX5" fmla="*/ 223059 w 237074"/>
                  <a:gd name="connsiteY5" fmla="*/ 16316 h 390475"/>
                  <a:gd name="connsiteX6" fmla="*/ 228638 w 237074"/>
                  <a:gd name="connsiteY6" fmla="*/ 16316 h 390475"/>
                  <a:gd name="connsiteX7" fmla="*/ 231427 w 237074"/>
                  <a:gd name="connsiteY7" fmla="*/ 21895 h 390475"/>
                  <a:gd name="connsiteX8" fmla="*/ 231427 w 237074"/>
                  <a:gd name="connsiteY8" fmla="*/ 257574 h 390475"/>
                  <a:gd name="connsiteX9" fmla="*/ 228638 w 237074"/>
                  <a:gd name="connsiteY9" fmla="*/ 263153 h 390475"/>
                  <a:gd name="connsiteX10" fmla="*/ 23638 w 237074"/>
                  <a:gd name="connsiteY10" fmla="*/ 381690 h 390475"/>
                  <a:gd name="connsiteX11" fmla="*/ 20849 w 237074"/>
                  <a:gd name="connsiteY11" fmla="*/ 381690 h 39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7074" h="390475">
                    <a:moveTo>
                      <a:pt x="20849" y="381690"/>
                    </a:moveTo>
                    <a:cubicBezTo>
                      <a:pt x="19454" y="381690"/>
                      <a:pt x="18059" y="381690"/>
                      <a:pt x="18059" y="380296"/>
                    </a:cubicBezTo>
                    <a:cubicBezTo>
                      <a:pt x="16665" y="378901"/>
                      <a:pt x="15270" y="377506"/>
                      <a:pt x="15270" y="374717"/>
                    </a:cubicBezTo>
                    <a:lnTo>
                      <a:pt x="15270" y="140432"/>
                    </a:lnTo>
                    <a:cubicBezTo>
                      <a:pt x="15270" y="137642"/>
                      <a:pt x="16665" y="136248"/>
                      <a:pt x="18059" y="134854"/>
                    </a:cubicBezTo>
                    <a:lnTo>
                      <a:pt x="223059" y="16316"/>
                    </a:lnTo>
                    <a:cubicBezTo>
                      <a:pt x="224454" y="14922"/>
                      <a:pt x="227243" y="14922"/>
                      <a:pt x="228638" y="16316"/>
                    </a:cubicBezTo>
                    <a:cubicBezTo>
                      <a:pt x="230032" y="17711"/>
                      <a:pt x="231427" y="19105"/>
                      <a:pt x="231427" y="21895"/>
                    </a:cubicBezTo>
                    <a:lnTo>
                      <a:pt x="231427" y="257574"/>
                    </a:lnTo>
                    <a:cubicBezTo>
                      <a:pt x="231427" y="260364"/>
                      <a:pt x="230032" y="261758"/>
                      <a:pt x="228638" y="263153"/>
                    </a:cubicBezTo>
                    <a:lnTo>
                      <a:pt x="23638" y="381690"/>
                    </a:lnTo>
                    <a:cubicBezTo>
                      <a:pt x="22243" y="381690"/>
                      <a:pt x="22243" y="381690"/>
                      <a:pt x="20849" y="381690"/>
                    </a:cubicBezTo>
                  </a:path>
                </a:pathLst>
              </a:custGeom>
              <a:solidFill>
                <a:srgbClr val="0078D7"/>
              </a:solidFill>
              <a:ln w="13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61" name="Freeform: Shape 72">
                <a:extLst>
                  <a:ext uri="{FF2B5EF4-FFF2-40B4-BE49-F238E27FC236}">
                    <a16:creationId xmlns:a16="http://schemas.microsoft.com/office/drawing/2014/main" id="{9F25986D-BD1C-42E2-B48B-D635A0D4FB97}"/>
                  </a:ext>
                </a:extLst>
              </p:cNvPr>
              <p:cNvSpPr/>
              <p:nvPr/>
            </p:nvSpPr>
            <p:spPr>
              <a:xfrm>
                <a:off x="-3500341" y="9160204"/>
                <a:ext cx="237075" cy="390476"/>
              </a:xfrm>
              <a:custGeom>
                <a:avLst/>
                <a:gdLst>
                  <a:gd name="connsiteX0" fmla="*/ 20849 w 237074"/>
                  <a:gd name="connsiteY0" fmla="*/ 381690 h 390475"/>
                  <a:gd name="connsiteX1" fmla="*/ 18059 w 237074"/>
                  <a:gd name="connsiteY1" fmla="*/ 380296 h 390475"/>
                  <a:gd name="connsiteX2" fmla="*/ 15270 w 237074"/>
                  <a:gd name="connsiteY2" fmla="*/ 374717 h 390475"/>
                  <a:gd name="connsiteX3" fmla="*/ 15270 w 237074"/>
                  <a:gd name="connsiteY3" fmla="*/ 140432 h 390475"/>
                  <a:gd name="connsiteX4" fmla="*/ 18059 w 237074"/>
                  <a:gd name="connsiteY4" fmla="*/ 134854 h 390475"/>
                  <a:gd name="connsiteX5" fmla="*/ 223059 w 237074"/>
                  <a:gd name="connsiteY5" fmla="*/ 16316 h 390475"/>
                  <a:gd name="connsiteX6" fmla="*/ 228638 w 237074"/>
                  <a:gd name="connsiteY6" fmla="*/ 16316 h 390475"/>
                  <a:gd name="connsiteX7" fmla="*/ 231427 w 237074"/>
                  <a:gd name="connsiteY7" fmla="*/ 21895 h 390475"/>
                  <a:gd name="connsiteX8" fmla="*/ 231427 w 237074"/>
                  <a:gd name="connsiteY8" fmla="*/ 257574 h 390475"/>
                  <a:gd name="connsiteX9" fmla="*/ 228638 w 237074"/>
                  <a:gd name="connsiteY9" fmla="*/ 263153 h 390475"/>
                  <a:gd name="connsiteX10" fmla="*/ 23638 w 237074"/>
                  <a:gd name="connsiteY10" fmla="*/ 381690 h 390475"/>
                  <a:gd name="connsiteX11" fmla="*/ 20849 w 237074"/>
                  <a:gd name="connsiteY11" fmla="*/ 381690 h 390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7074" h="390475">
                    <a:moveTo>
                      <a:pt x="20849" y="381690"/>
                    </a:moveTo>
                    <a:cubicBezTo>
                      <a:pt x="19454" y="381690"/>
                      <a:pt x="18059" y="381690"/>
                      <a:pt x="18059" y="380296"/>
                    </a:cubicBezTo>
                    <a:cubicBezTo>
                      <a:pt x="16665" y="378901"/>
                      <a:pt x="15270" y="377506"/>
                      <a:pt x="15270" y="374717"/>
                    </a:cubicBezTo>
                    <a:lnTo>
                      <a:pt x="15270" y="140432"/>
                    </a:lnTo>
                    <a:cubicBezTo>
                      <a:pt x="15270" y="137642"/>
                      <a:pt x="16665" y="136248"/>
                      <a:pt x="18059" y="134854"/>
                    </a:cubicBezTo>
                    <a:lnTo>
                      <a:pt x="223059" y="16316"/>
                    </a:lnTo>
                    <a:cubicBezTo>
                      <a:pt x="224454" y="14922"/>
                      <a:pt x="227243" y="14922"/>
                      <a:pt x="228638" y="16316"/>
                    </a:cubicBezTo>
                    <a:cubicBezTo>
                      <a:pt x="230032" y="17711"/>
                      <a:pt x="231427" y="19105"/>
                      <a:pt x="231427" y="21895"/>
                    </a:cubicBezTo>
                    <a:lnTo>
                      <a:pt x="231427" y="257574"/>
                    </a:lnTo>
                    <a:cubicBezTo>
                      <a:pt x="231427" y="260364"/>
                      <a:pt x="230032" y="261758"/>
                      <a:pt x="228638" y="263153"/>
                    </a:cubicBezTo>
                    <a:lnTo>
                      <a:pt x="23638" y="381690"/>
                    </a:lnTo>
                    <a:cubicBezTo>
                      <a:pt x="22243" y="381690"/>
                      <a:pt x="22243" y="381690"/>
                      <a:pt x="20849" y="381690"/>
                    </a:cubicBezTo>
                  </a:path>
                </a:pathLst>
              </a:custGeom>
              <a:solidFill>
                <a:srgbClr val="0078D7"/>
              </a:solidFill>
              <a:ln w="13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62" name="Freeform: Shape 73">
                <a:extLst>
                  <a:ext uri="{FF2B5EF4-FFF2-40B4-BE49-F238E27FC236}">
                    <a16:creationId xmlns:a16="http://schemas.microsoft.com/office/drawing/2014/main" id="{7AFE1846-2317-49E1-9059-0BC72242FB2A}"/>
                  </a:ext>
                </a:extLst>
              </p:cNvPr>
              <p:cNvSpPr/>
              <p:nvPr/>
            </p:nvSpPr>
            <p:spPr>
              <a:xfrm>
                <a:off x="-3871293" y="8989666"/>
                <a:ext cx="181292" cy="585714"/>
              </a:xfrm>
              <a:custGeom>
                <a:avLst/>
                <a:gdLst>
                  <a:gd name="connsiteX0" fmla="*/ 147753 w 181292"/>
                  <a:gd name="connsiteY0" fmla="*/ 578725 h 585713"/>
                  <a:gd name="connsiteX1" fmla="*/ 137991 w 181292"/>
                  <a:gd name="connsiteY1" fmla="*/ 575936 h 585713"/>
                  <a:gd name="connsiteX2" fmla="*/ 43162 w 181292"/>
                  <a:gd name="connsiteY2" fmla="*/ 520154 h 585713"/>
                  <a:gd name="connsiteX3" fmla="*/ 15270 w 181292"/>
                  <a:gd name="connsiteY3" fmla="*/ 472739 h 585713"/>
                  <a:gd name="connsiteX4" fmla="*/ 15270 w 181292"/>
                  <a:gd name="connsiteY4" fmla="*/ 121310 h 585713"/>
                  <a:gd name="connsiteX5" fmla="*/ 43162 w 181292"/>
                  <a:gd name="connsiteY5" fmla="*/ 73896 h 585713"/>
                  <a:gd name="connsiteX6" fmla="*/ 137991 w 181292"/>
                  <a:gd name="connsiteY6" fmla="*/ 18113 h 585713"/>
                  <a:gd name="connsiteX7" fmla="*/ 165882 w 181292"/>
                  <a:gd name="connsiteY7" fmla="*/ 25086 h 585713"/>
                  <a:gd name="connsiteX8" fmla="*/ 158909 w 181292"/>
                  <a:gd name="connsiteY8" fmla="*/ 52977 h 585713"/>
                  <a:gd name="connsiteX9" fmla="*/ 64080 w 181292"/>
                  <a:gd name="connsiteY9" fmla="*/ 108760 h 585713"/>
                  <a:gd name="connsiteX10" fmla="*/ 57107 w 181292"/>
                  <a:gd name="connsiteY10" fmla="*/ 121310 h 585713"/>
                  <a:gd name="connsiteX11" fmla="*/ 57107 w 181292"/>
                  <a:gd name="connsiteY11" fmla="*/ 472739 h 585713"/>
                  <a:gd name="connsiteX12" fmla="*/ 64080 w 181292"/>
                  <a:gd name="connsiteY12" fmla="*/ 485290 h 585713"/>
                  <a:gd name="connsiteX13" fmla="*/ 158909 w 181292"/>
                  <a:gd name="connsiteY13" fmla="*/ 541072 h 585713"/>
                  <a:gd name="connsiteX14" fmla="*/ 165882 w 181292"/>
                  <a:gd name="connsiteY14" fmla="*/ 568963 h 585713"/>
                  <a:gd name="connsiteX15" fmla="*/ 147753 w 181292"/>
                  <a:gd name="connsiteY15" fmla="*/ 578725 h 585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292" h="585713">
                    <a:moveTo>
                      <a:pt x="147753" y="578725"/>
                    </a:moveTo>
                    <a:cubicBezTo>
                      <a:pt x="144964" y="578725"/>
                      <a:pt x="140780" y="577331"/>
                      <a:pt x="137991" y="575936"/>
                    </a:cubicBezTo>
                    <a:lnTo>
                      <a:pt x="43162" y="520154"/>
                    </a:lnTo>
                    <a:cubicBezTo>
                      <a:pt x="26427" y="510392"/>
                      <a:pt x="15270" y="490868"/>
                      <a:pt x="15270" y="472739"/>
                    </a:cubicBezTo>
                    <a:lnTo>
                      <a:pt x="15270" y="121310"/>
                    </a:lnTo>
                    <a:cubicBezTo>
                      <a:pt x="15270" y="103181"/>
                      <a:pt x="26427" y="82263"/>
                      <a:pt x="43162" y="73896"/>
                    </a:cubicBezTo>
                    <a:lnTo>
                      <a:pt x="137991" y="18113"/>
                    </a:lnTo>
                    <a:cubicBezTo>
                      <a:pt x="147753" y="12535"/>
                      <a:pt x="160304" y="15324"/>
                      <a:pt x="165882" y="25086"/>
                    </a:cubicBezTo>
                    <a:cubicBezTo>
                      <a:pt x="171460" y="34848"/>
                      <a:pt x="168672" y="47399"/>
                      <a:pt x="158909" y="52977"/>
                    </a:cubicBezTo>
                    <a:lnTo>
                      <a:pt x="64080" y="108760"/>
                    </a:lnTo>
                    <a:cubicBezTo>
                      <a:pt x="61291" y="110154"/>
                      <a:pt x="57107" y="117127"/>
                      <a:pt x="57107" y="121310"/>
                    </a:cubicBezTo>
                    <a:lnTo>
                      <a:pt x="57107" y="472739"/>
                    </a:lnTo>
                    <a:cubicBezTo>
                      <a:pt x="57107" y="476922"/>
                      <a:pt x="61291" y="483895"/>
                      <a:pt x="64080" y="485290"/>
                    </a:cubicBezTo>
                    <a:lnTo>
                      <a:pt x="158909" y="541072"/>
                    </a:lnTo>
                    <a:cubicBezTo>
                      <a:pt x="168672" y="546650"/>
                      <a:pt x="171460" y="559201"/>
                      <a:pt x="165882" y="568963"/>
                    </a:cubicBezTo>
                    <a:cubicBezTo>
                      <a:pt x="160304" y="574541"/>
                      <a:pt x="154726" y="578725"/>
                      <a:pt x="147753" y="578725"/>
                    </a:cubicBezTo>
                    <a:close/>
                  </a:path>
                </a:pathLst>
              </a:custGeom>
              <a:solidFill>
                <a:srgbClr val="0078D7"/>
              </a:solidFill>
              <a:ln w="13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63" name="Freeform: Shape 74">
                <a:extLst>
                  <a:ext uri="{FF2B5EF4-FFF2-40B4-BE49-F238E27FC236}">
                    <a16:creationId xmlns:a16="http://schemas.microsoft.com/office/drawing/2014/main" id="{89DD2928-B949-4F3A-94E3-B16B0126F5F8}"/>
                  </a:ext>
                </a:extLst>
              </p:cNvPr>
              <p:cNvSpPr/>
              <p:nvPr/>
            </p:nvSpPr>
            <p:spPr>
              <a:xfrm>
                <a:off x="-3330259" y="8989719"/>
                <a:ext cx="181292" cy="585714"/>
              </a:xfrm>
              <a:custGeom>
                <a:avLst/>
                <a:gdLst>
                  <a:gd name="connsiteX0" fmla="*/ 36243 w 181292"/>
                  <a:gd name="connsiteY0" fmla="*/ 15270 h 585713"/>
                  <a:gd name="connsiteX1" fmla="*/ 46005 w 181292"/>
                  <a:gd name="connsiteY1" fmla="*/ 18060 h 585713"/>
                  <a:gd name="connsiteX2" fmla="*/ 140834 w 181292"/>
                  <a:gd name="connsiteY2" fmla="*/ 73842 h 585713"/>
                  <a:gd name="connsiteX3" fmla="*/ 168725 w 181292"/>
                  <a:gd name="connsiteY3" fmla="*/ 121257 h 585713"/>
                  <a:gd name="connsiteX4" fmla="*/ 168725 w 181292"/>
                  <a:gd name="connsiteY4" fmla="*/ 472685 h 585713"/>
                  <a:gd name="connsiteX5" fmla="*/ 140834 w 181292"/>
                  <a:gd name="connsiteY5" fmla="*/ 520100 h 585713"/>
                  <a:gd name="connsiteX6" fmla="*/ 46005 w 181292"/>
                  <a:gd name="connsiteY6" fmla="*/ 575882 h 585713"/>
                  <a:gd name="connsiteX7" fmla="*/ 18114 w 181292"/>
                  <a:gd name="connsiteY7" fmla="*/ 568909 h 585713"/>
                  <a:gd name="connsiteX8" fmla="*/ 25086 w 181292"/>
                  <a:gd name="connsiteY8" fmla="*/ 541018 h 585713"/>
                  <a:gd name="connsiteX9" fmla="*/ 119916 w 181292"/>
                  <a:gd name="connsiteY9" fmla="*/ 485236 h 585713"/>
                  <a:gd name="connsiteX10" fmla="*/ 126889 w 181292"/>
                  <a:gd name="connsiteY10" fmla="*/ 472685 h 585713"/>
                  <a:gd name="connsiteX11" fmla="*/ 126889 w 181292"/>
                  <a:gd name="connsiteY11" fmla="*/ 121257 h 585713"/>
                  <a:gd name="connsiteX12" fmla="*/ 119916 w 181292"/>
                  <a:gd name="connsiteY12" fmla="*/ 108706 h 585713"/>
                  <a:gd name="connsiteX13" fmla="*/ 25086 w 181292"/>
                  <a:gd name="connsiteY13" fmla="*/ 52924 h 585713"/>
                  <a:gd name="connsiteX14" fmla="*/ 18114 w 181292"/>
                  <a:gd name="connsiteY14" fmla="*/ 25032 h 585713"/>
                  <a:gd name="connsiteX15" fmla="*/ 36243 w 181292"/>
                  <a:gd name="connsiteY15" fmla="*/ 15270 h 585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292" h="585713">
                    <a:moveTo>
                      <a:pt x="36243" y="15270"/>
                    </a:moveTo>
                    <a:cubicBezTo>
                      <a:pt x="39032" y="15270"/>
                      <a:pt x="43215" y="16665"/>
                      <a:pt x="46005" y="18060"/>
                    </a:cubicBezTo>
                    <a:lnTo>
                      <a:pt x="140834" y="73842"/>
                    </a:lnTo>
                    <a:cubicBezTo>
                      <a:pt x="157569" y="83604"/>
                      <a:pt x="168725" y="103128"/>
                      <a:pt x="168725" y="121257"/>
                    </a:cubicBezTo>
                    <a:lnTo>
                      <a:pt x="168725" y="472685"/>
                    </a:lnTo>
                    <a:cubicBezTo>
                      <a:pt x="168725" y="490814"/>
                      <a:pt x="157569" y="511732"/>
                      <a:pt x="140834" y="520100"/>
                    </a:cubicBezTo>
                    <a:lnTo>
                      <a:pt x="46005" y="575882"/>
                    </a:lnTo>
                    <a:cubicBezTo>
                      <a:pt x="36243" y="581460"/>
                      <a:pt x="23692" y="578671"/>
                      <a:pt x="18114" y="568909"/>
                    </a:cubicBezTo>
                    <a:cubicBezTo>
                      <a:pt x="12535" y="559147"/>
                      <a:pt x="15324" y="546596"/>
                      <a:pt x="25086" y="541018"/>
                    </a:cubicBezTo>
                    <a:lnTo>
                      <a:pt x="119916" y="485236"/>
                    </a:lnTo>
                    <a:cubicBezTo>
                      <a:pt x="122705" y="483841"/>
                      <a:pt x="126889" y="476869"/>
                      <a:pt x="126889" y="472685"/>
                    </a:cubicBezTo>
                    <a:lnTo>
                      <a:pt x="126889" y="121257"/>
                    </a:lnTo>
                    <a:cubicBezTo>
                      <a:pt x="126889" y="117073"/>
                      <a:pt x="122705" y="110100"/>
                      <a:pt x="119916" y="108706"/>
                    </a:cubicBezTo>
                    <a:lnTo>
                      <a:pt x="25086" y="52924"/>
                    </a:lnTo>
                    <a:cubicBezTo>
                      <a:pt x="15324" y="47345"/>
                      <a:pt x="12535" y="34795"/>
                      <a:pt x="18114" y="25032"/>
                    </a:cubicBezTo>
                    <a:cubicBezTo>
                      <a:pt x="22297" y="19454"/>
                      <a:pt x="29270" y="15270"/>
                      <a:pt x="36243" y="15270"/>
                    </a:cubicBezTo>
                    <a:close/>
                  </a:path>
                </a:pathLst>
              </a:custGeom>
              <a:solidFill>
                <a:srgbClr val="0078D7"/>
              </a:solidFill>
              <a:ln w="139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</p:grpSp>
        <p:sp>
          <p:nvSpPr>
            <p:cNvPr id="65" name="Graphic 2039">
              <a:extLst>
                <a:ext uri="{FF2B5EF4-FFF2-40B4-BE49-F238E27FC236}">
                  <a16:creationId xmlns:a16="http://schemas.microsoft.com/office/drawing/2014/main" id="{A47FF83C-D340-437B-95FD-898619D97296}"/>
                </a:ext>
              </a:extLst>
            </p:cNvPr>
            <p:cNvSpPr/>
            <p:nvPr/>
          </p:nvSpPr>
          <p:spPr>
            <a:xfrm>
              <a:off x="10917291" y="5056183"/>
              <a:ext cx="711224" cy="557822"/>
            </a:xfrm>
            <a:custGeom>
              <a:avLst/>
              <a:gdLst>
                <a:gd name="connsiteX0" fmla="*/ 169759 w 711223"/>
                <a:gd name="connsiteY0" fmla="*/ 549539 h 557822"/>
                <a:gd name="connsiteX1" fmla="*/ 499195 w 711223"/>
                <a:gd name="connsiteY1" fmla="*/ 491581 h 557822"/>
                <a:gd name="connsiteX2" fmla="*/ 329729 w 711223"/>
                <a:gd name="connsiteY2" fmla="*/ 290458 h 557822"/>
                <a:gd name="connsiteX3" fmla="*/ 417976 w 711223"/>
                <a:gd name="connsiteY3" fmla="*/ 48558 h 557822"/>
                <a:gd name="connsiteX4" fmla="*/ 707737 w 711223"/>
                <a:gd name="connsiteY4" fmla="*/ 549595 h 557822"/>
                <a:gd name="connsiteX5" fmla="*/ 169759 w 711223"/>
                <a:gd name="connsiteY5" fmla="*/ 549539 h 557822"/>
                <a:gd name="connsiteX6" fmla="*/ 394882 w 711223"/>
                <a:gd name="connsiteY6" fmla="*/ 10459 h 557822"/>
                <a:gd name="connsiteX7" fmla="*/ 170401 w 711223"/>
                <a:gd name="connsiteY7" fmla="*/ 490730 h 557822"/>
                <a:gd name="connsiteX8" fmla="*/ 170401 w 711223"/>
                <a:gd name="connsiteY8" fmla="*/ 490256 h 557822"/>
                <a:gd name="connsiteX9" fmla="*/ 10459 w 711223"/>
                <a:gd name="connsiteY9" fmla="*/ 490256 h 557822"/>
                <a:gd name="connsiteX10" fmla="*/ 187805 w 711223"/>
                <a:gd name="connsiteY10" fmla="*/ 183802 h 557822"/>
                <a:gd name="connsiteX11" fmla="*/ 394882 w 711223"/>
                <a:gd name="connsiteY11" fmla="*/ 10459 h 55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11223" h="557822">
                  <a:moveTo>
                    <a:pt x="169759" y="549539"/>
                  </a:moveTo>
                  <a:lnTo>
                    <a:pt x="499195" y="491581"/>
                  </a:lnTo>
                  <a:lnTo>
                    <a:pt x="329729" y="290458"/>
                  </a:lnTo>
                  <a:lnTo>
                    <a:pt x="417976" y="48558"/>
                  </a:lnTo>
                  <a:lnTo>
                    <a:pt x="707737" y="549595"/>
                  </a:lnTo>
                  <a:lnTo>
                    <a:pt x="169759" y="549539"/>
                  </a:lnTo>
                  <a:close/>
                  <a:moveTo>
                    <a:pt x="394882" y="10459"/>
                  </a:moveTo>
                  <a:lnTo>
                    <a:pt x="170401" y="490730"/>
                  </a:lnTo>
                  <a:lnTo>
                    <a:pt x="170401" y="490256"/>
                  </a:lnTo>
                  <a:lnTo>
                    <a:pt x="10459" y="490256"/>
                  </a:lnTo>
                  <a:lnTo>
                    <a:pt x="187805" y="183802"/>
                  </a:lnTo>
                  <a:lnTo>
                    <a:pt x="394882" y="10459"/>
                  </a:lnTo>
                  <a:close/>
                </a:path>
              </a:pathLst>
            </a:custGeom>
            <a:solidFill>
              <a:srgbClr val="0072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  <p:sp>
          <p:nvSpPr>
            <p:cNvPr id="67" name="Freeform: Shape 2172">
              <a:extLst>
                <a:ext uri="{FF2B5EF4-FFF2-40B4-BE49-F238E27FC236}">
                  <a16:creationId xmlns:a16="http://schemas.microsoft.com/office/drawing/2014/main" id="{1F90ADA1-581F-42BB-949B-069126DC5662}"/>
                </a:ext>
              </a:extLst>
            </p:cNvPr>
            <p:cNvSpPr/>
            <p:nvPr/>
          </p:nvSpPr>
          <p:spPr>
            <a:xfrm>
              <a:off x="11073289" y="4304541"/>
              <a:ext cx="493568" cy="493568"/>
            </a:xfrm>
            <a:custGeom>
              <a:avLst/>
              <a:gdLst>
                <a:gd name="connsiteX0" fmla="*/ 7144 w 542925"/>
                <a:gd name="connsiteY0" fmla="*/ 7144 h 542925"/>
                <a:gd name="connsiteX1" fmla="*/ 7144 w 542925"/>
                <a:gd name="connsiteY1" fmla="*/ 537686 h 542925"/>
                <a:gd name="connsiteX2" fmla="*/ 98584 w 542925"/>
                <a:gd name="connsiteY2" fmla="*/ 537686 h 542925"/>
                <a:gd name="connsiteX3" fmla="*/ 98584 w 542925"/>
                <a:gd name="connsiteY3" fmla="*/ 291941 h 542925"/>
                <a:gd name="connsiteX4" fmla="*/ 202406 w 542925"/>
                <a:gd name="connsiteY4" fmla="*/ 291941 h 542925"/>
                <a:gd name="connsiteX5" fmla="*/ 273844 w 542925"/>
                <a:gd name="connsiteY5" fmla="*/ 391954 h 542925"/>
                <a:gd name="connsiteX6" fmla="*/ 345281 w 542925"/>
                <a:gd name="connsiteY6" fmla="*/ 291941 h 542925"/>
                <a:gd name="connsiteX7" fmla="*/ 449104 w 542925"/>
                <a:gd name="connsiteY7" fmla="*/ 291941 h 542925"/>
                <a:gd name="connsiteX8" fmla="*/ 449104 w 542925"/>
                <a:gd name="connsiteY8" fmla="*/ 537686 h 542925"/>
                <a:gd name="connsiteX9" fmla="*/ 537686 w 542925"/>
                <a:gd name="connsiteY9" fmla="*/ 537686 h 542925"/>
                <a:gd name="connsiteX10" fmla="*/ 537686 w 542925"/>
                <a:gd name="connsiteY10" fmla="*/ 7144 h 542925"/>
                <a:gd name="connsiteX11" fmla="*/ 7144 w 542925"/>
                <a:gd name="connsiteY11" fmla="*/ 7144 h 542925"/>
                <a:gd name="connsiteX12" fmla="*/ 273844 w 542925"/>
                <a:gd name="connsiteY12" fmla="*/ 258604 h 542925"/>
                <a:gd name="connsiteX13" fmla="*/ 175736 w 542925"/>
                <a:gd name="connsiteY13" fmla="*/ 161449 h 542925"/>
                <a:gd name="connsiteX14" fmla="*/ 273844 w 542925"/>
                <a:gd name="connsiteY14" fmla="*/ 64294 h 542925"/>
                <a:gd name="connsiteX15" fmla="*/ 371951 w 542925"/>
                <a:gd name="connsiteY15" fmla="*/ 161449 h 542925"/>
                <a:gd name="connsiteX16" fmla="*/ 273844 w 542925"/>
                <a:gd name="connsiteY16" fmla="*/ 258604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" h="542925">
                  <a:moveTo>
                    <a:pt x="7144" y="7144"/>
                  </a:moveTo>
                  <a:lnTo>
                    <a:pt x="7144" y="537686"/>
                  </a:lnTo>
                  <a:lnTo>
                    <a:pt x="98584" y="537686"/>
                  </a:lnTo>
                  <a:lnTo>
                    <a:pt x="98584" y="291941"/>
                  </a:lnTo>
                  <a:lnTo>
                    <a:pt x="202406" y="291941"/>
                  </a:lnTo>
                  <a:lnTo>
                    <a:pt x="273844" y="391954"/>
                  </a:lnTo>
                  <a:lnTo>
                    <a:pt x="345281" y="291941"/>
                  </a:lnTo>
                  <a:lnTo>
                    <a:pt x="449104" y="291941"/>
                  </a:lnTo>
                  <a:lnTo>
                    <a:pt x="449104" y="537686"/>
                  </a:lnTo>
                  <a:lnTo>
                    <a:pt x="537686" y="537686"/>
                  </a:lnTo>
                  <a:lnTo>
                    <a:pt x="537686" y="7144"/>
                  </a:lnTo>
                  <a:lnTo>
                    <a:pt x="7144" y="7144"/>
                  </a:lnTo>
                  <a:close/>
                  <a:moveTo>
                    <a:pt x="273844" y="258604"/>
                  </a:moveTo>
                  <a:cubicBezTo>
                    <a:pt x="219551" y="258604"/>
                    <a:pt x="175736" y="214789"/>
                    <a:pt x="175736" y="161449"/>
                  </a:cubicBezTo>
                  <a:cubicBezTo>
                    <a:pt x="175736" y="108109"/>
                    <a:pt x="219551" y="64294"/>
                    <a:pt x="273844" y="64294"/>
                  </a:cubicBezTo>
                  <a:cubicBezTo>
                    <a:pt x="328136" y="64294"/>
                    <a:pt x="371951" y="108109"/>
                    <a:pt x="371951" y="161449"/>
                  </a:cubicBezTo>
                  <a:cubicBezTo>
                    <a:pt x="371951" y="214789"/>
                    <a:pt x="328136" y="258604"/>
                    <a:pt x="273844" y="25860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 dirty="0"/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A054ADB7-A43F-4E52-95F6-7632E59D1003}"/>
                </a:ext>
              </a:extLst>
            </p:cNvPr>
            <p:cNvSpPr txBox="1"/>
            <p:nvPr/>
          </p:nvSpPr>
          <p:spPr>
            <a:xfrm>
              <a:off x="10709213" y="4811832"/>
              <a:ext cx="1226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Account Admin</a:t>
              </a:r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8A59D257-4F80-44EE-AA31-17DD2DAEF7AC}"/>
                </a:ext>
              </a:extLst>
            </p:cNvPr>
            <p:cNvSpPr txBox="1"/>
            <p:nvPr/>
          </p:nvSpPr>
          <p:spPr>
            <a:xfrm>
              <a:off x="7333795" y="3335421"/>
              <a:ext cx="1226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/ Root</a:t>
              </a:r>
            </a:p>
          </p:txBody>
        </p:sp>
        <p:cxnSp>
          <p:nvCxnSpPr>
            <p:cNvPr id="75" name="Conector: angular 74">
              <a:extLst>
                <a:ext uri="{FF2B5EF4-FFF2-40B4-BE49-F238E27FC236}">
                  <a16:creationId xmlns:a16="http://schemas.microsoft.com/office/drawing/2014/main" id="{3733EFED-517B-4AED-9127-5F9BC5C16B9A}"/>
                </a:ext>
              </a:extLst>
            </p:cNvPr>
            <p:cNvCxnSpPr>
              <a:endCxn id="71" idx="1"/>
            </p:cNvCxnSpPr>
            <p:nvPr/>
          </p:nvCxnSpPr>
          <p:spPr>
            <a:xfrm>
              <a:off x="6939357" y="3335421"/>
              <a:ext cx="394438" cy="138500"/>
            </a:xfrm>
            <a:prstGeom prst="bentConnector3">
              <a:avLst>
                <a:gd name="adj1" fmla="val 1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Imagen 80">
              <a:extLst>
                <a:ext uri="{FF2B5EF4-FFF2-40B4-BE49-F238E27FC236}">
                  <a16:creationId xmlns:a16="http://schemas.microsoft.com/office/drawing/2014/main" id="{91AB5248-F5F0-460A-9F13-145319941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0023" y="3977275"/>
              <a:ext cx="475529" cy="219475"/>
            </a:xfrm>
            <a:prstGeom prst="rect">
              <a:avLst/>
            </a:prstGeom>
          </p:spPr>
        </p:pic>
        <p:cxnSp>
          <p:nvCxnSpPr>
            <p:cNvPr id="83" name="Conector: angular 82">
              <a:extLst>
                <a:ext uri="{FF2B5EF4-FFF2-40B4-BE49-F238E27FC236}">
                  <a16:creationId xmlns:a16="http://schemas.microsoft.com/office/drawing/2014/main" id="{C41142D7-8E8B-477C-865A-488DE7ECA7B7}"/>
                </a:ext>
              </a:extLst>
            </p:cNvPr>
            <p:cNvCxnSpPr>
              <a:cxnSpLocks/>
            </p:cNvCxnSpPr>
            <p:nvPr/>
          </p:nvCxnSpPr>
          <p:spPr>
            <a:xfrm>
              <a:off x="8120173" y="4754426"/>
              <a:ext cx="394438" cy="138500"/>
            </a:xfrm>
            <a:prstGeom prst="bentConnector3">
              <a:avLst>
                <a:gd name="adj1" fmla="val 1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: angular 84">
              <a:extLst>
                <a:ext uri="{FF2B5EF4-FFF2-40B4-BE49-F238E27FC236}">
                  <a16:creationId xmlns:a16="http://schemas.microsoft.com/office/drawing/2014/main" id="{52D59B76-ED2B-4D46-A93B-068D927BC0F3}"/>
                </a:ext>
              </a:extLst>
            </p:cNvPr>
            <p:cNvCxnSpPr>
              <a:cxnSpLocks/>
            </p:cNvCxnSpPr>
            <p:nvPr/>
          </p:nvCxnSpPr>
          <p:spPr>
            <a:xfrm>
              <a:off x="8875001" y="5324415"/>
              <a:ext cx="394438" cy="138500"/>
            </a:xfrm>
            <a:prstGeom prst="bentConnector3">
              <a:avLst>
                <a:gd name="adj1" fmla="val 169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79523A42-B3D3-4CDD-A7FF-25E01CDA6F5F}"/>
                </a:ext>
              </a:extLst>
            </p:cNvPr>
            <p:cNvSpPr txBox="1"/>
            <p:nvPr/>
          </p:nvSpPr>
          <p:spPr>
            <a:xfrm>
              <a:off x="10725179" y="5614005"/>
              <a:ext cx="1226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/>
                <a:t>Azure </a:t>
              </a:r>
              <a:r>
                <a:rPr lang="en-US" sz="1200" dirty="0"/>
                <a:t>Account</a:t>
              </a:r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953CDDD1-5B76-44C0-9696-11CA8B0C3180}"/>
              </a:ext>
            </a:extLst>
          </p:cNvPr>
          <p:cNvSpPr/>
          <p:nvPr/>
        </p:nvSpPr>
        <p:spPr>
          <a:xfrm>
            <a:off x="5640146" y="3404902"/>
            <a:ext cx="1376140" cy="77597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B2E5C47C-DC40-4D9E-8DF7-7460970F0EF6}"/>
              </a:ext>
            </a:extLst>
          </p:cNvPr>
          <p:cNvSpPr txBox="1"/>
          <p:nvPr/>
        </p:nvSpPr>
        <p:spPr>
          <a:xfrm>
            <a:off x="446196" y="1766181"/>
            <a:ext cx="4231986" cy="4042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RBAC includes many built-in roles</a:t>
            </a:r>
            <a:r>
              <a:rPr lang="en-US" sz="20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can be assigned at different scopes. It allows creation of custom roles. </a:t>
            </a:r>
            <a:endParaRPr lang="en-US" sz="20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To manage resources in Azure AD, such as users, groups, and domains, there are several Azure AD administrator roles.​</a:t>
            </a:r>
          </a:p>
          <a:p>
            <a:pPr marL="285750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​This diagram is a high-level view of how the Azure RBAC roles and Azure AD administrator roles are related.</a:t>
            </a:r>
          </a:p>
        </p:txBody>
      </p:sp>
    </p:spTree>
    <p:extLst>
      <p:ext uri="{BB962C8B-B14F-4D97-AF65-F5344CB8AC3E}">
        <p14:creationId xmlns:p14="http://schemas.microsoft.com/office/powerpoint/2010/main" val="2456426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A318A-5B74-41C8-B059-513D37E3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RBAC Concepts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82FC7A-E7B2-4998-B75A-9A3F19BC5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5122"/>
            <a:ext cx="7322574" cy="4351338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noProof="0" dirty="0">
                <a:solidFill>
                  <a:srgbClr val="000000"/>
                </a:solidFill>
                <a:effectLst/>
              </a:rPr>
              <a:t>Security Principal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Object that represents something that is requesting access to resources​. 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noProof="0" dirty="0">
                <a:solidFill>
                  <a:srgbClr val="000000"/>
                </a:solidFill>
                <a:effectLst/>
              </a:rPr>
              <a:t>Role Definition: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Collection of permissions that lists the operations that can be performed​. 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noProof="0" dirty="0">
                <a:solidFill>
                  <a:srgbClr val="000000"/>
                </a:solidFill>
                <a:effectLst/>
              </a:rPr>
              <a:t>Scope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Boundary for the level of access that is requested​. 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noProof="0" dirty="0">
                <a:solidFill>
                  <a:srgbClr val="000000"/>
                </a:solidFill>
                <a:effectLst/>
              </a:rPr>
              <a:t>Assignment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. Attaching a role definition to a security principal at a particular scope​. </a:t>
            </a:r>
            <a:endParaRPr lang="en-US" sz="2400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EA4630-B7E2-49FE-9705-4C9479595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616" y="2751354"/>
            <a:ext cx="2728184" cy="13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83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C0EA9-124F-4F53-A23B-540D735B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Set </a:t>
            </a:r>
            <a:r>
              <a:rPr lang="en-US" dirty="0"/>
              <a:t>Appropriate</a:t>
            </a:r>
            <a:r>
              <a:rPr lang="en-US" noProof="0" dirty="0"/>
              <a:t> Roles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0FF22CA6-CB98-4749-94DC-2E88D9D5E9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700802"/>
              </p:ext>
            </p:extLst>
          </p:nvPr>
        </p:nvGraphicFramePr>
        <p:xfrm>
          <a:off x="838200" y="2367280"/>
          <a:ext cx="105156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6249809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170367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Built</a:t>
                      </a:r>
                      <a:r>
                        <a:rPr lang="es-MX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-in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Description</a:t>
                      </a:r>
                      <a:endParaRPr lang="es-MX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375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Contributor</a:t>
                      </a:r>
                      <a:endParaRPr lang="es-MX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Manages everything except granting access to resources.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94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b="1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Owner</a:t>
                      </a:r>
                      <a:endParaRPr lang="es-MX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Manages everything, including access to resources.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0339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s-MX" b="1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Reader</a:t>
                      </a:r>
                      <a:endParaRPr lang="es-MX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Can view everything, but not make any changes.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425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User Access Administrator</a:t>
                      </a:r>
                      <a:endParaRPr lang="en-US" noProof="0" dirty="0">
                        <a:effectLst/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Manage user access to Azure resources.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508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675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FFB50B-B358-4B9F-9DC8-D1CF1761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Differences Between Azure RBAC Roles and Azure AD Roles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84F90450-4607-4FF1-AAFB-AA47D6AD71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598592"/>
              </p:ext>
            </p:extLst>
          </p:nvPr>
        </p:nvGraphicFramePr>
        <p:xfrm>
          <a:off x="1932295" y="1990675"/>
          <a:ext cx="8327410" cy="41958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163705">
                  <a:extLst>
                    <a:ext uri="{9D8B030D-6E8A-4147-A177-3AD203B41FA5}">
                      <a16:colId xmlns:a16="http://schemas.microsoft.com/office/drawing/2014/main" val="897274965"/>
                    </a:ext>
                  </a:extLst>
                </a:gridCol>
                <a:gridCol w="4163705">
                  <a:extLst>
                    <a:ext uri="{9D8B030D-6E8A-4147-A177-3AD203B41FA5}">
                      <a16:colId xmlns:a16="http://schemas.microsoft.com/office/drawing/2014/main" val="3250118922"/>
                    </a:ext>
                  </a:extLst>
                </a:gridCol>
              </a:tblGrid>
              <a:tr h="342469">
                <a:tc>
                  <a:txBody>
                    <a:bodyPr/>
                    <a:lstStyle/>
                    <a:p>
                      <a:r>
                        <a:rPr lang="es-MX" sz="20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RBAC Roles</a:t>
                      </a:r>
                    </a:p>
                  </a:txBody>
                  <a:tcPr marL="62162" marR="62162" marT="31081" marB="31081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b="1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 AD Roles</a:t>
                      </a:r>
                    </a:p>
                  </a:txBody>
                  <a:tcPr marL="62162" marR="62162" marT="31081" marB="31081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83266"/>
                  </a:ext>
                </a:extLst>
              </a:tr>
              <a:tr h="754168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Manage access to Azure resources.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Manage access to Azure Active Directory resources.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802284990"/>
                  </a:ext>
                </a:extLst>
              </a:tr>
              <a:tr h="1450322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 can be specified at multiple levels (management group, subscription, resource group, resource).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Scope is at the tenant level.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3044113512"/>
                  </a:ext>
                </a:extLst>
              </a:tr>
              <a:tr h="1624361"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Role information can be accessed in Azure portal, Azure CLI, Azure PowerShell, Azure Resource Manager templates, and REST API.</a:t>
                      </a:r>
                    </a:p>
                  </a:txBody>
                  <a:tcPr marL="62162" marR="62162" marT="31081" marB="31081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Role information can be accessed in Azure admin portal, Microsoft 365 admin portal, Microsoft Graph </a:t>
                      </a:r>
                      <a:r>
                        <a:rPr lang="en-US" sz="1800" dirty="0" err="1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AzureAD</a:t>
                      </a:r>
                      <a:r>
                        <a:rPr lang="en-US" sz="1800" dirty="0"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PowerShell.</a:t>
                      </a:r>
                    </a:p>
                  </a:txBody>
                  <a:tcPr marL="62162" marR="62162" marT="31081" marB="31081" anchor="ctr"/>
                </a:tc>
                <a:extLst>
                  <a:ext uri="{0D108BD9-81ED-4DB2-BD59-A6C34878D82A}">
                    <a16:rowId xmlns:a16="http://schemas.microsoft.com/office/drawing/2014/main" val="3488043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776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34BA8-0BFE-4EEB-AEE2-3BD861C8C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5" y="615299"/>
            <a:ext cx="10515600" cy="1714911"/>
          </a:xfrm>
        </p:spPr>
        <p:txBody>
          <a:bodyPr>
            <a:no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</a:rPr>
              <a:t>Lesson 1 – Working with Azure</a:t>
            </a:r>
            <a:br>
              <a:rPr lang="en-US" dirty="0">
                <a:effectLst/>
                <a:ea typeface="Calibri" panose="020F0502020204030204" pitchFamily="34" charset="0"/>
              </a:rPr>
            </a:br>
            <a:r>
              <a:rPr lang="en-US" dirty="0">
                <a:effectLst/>
                <a:ea typeface="Calibri" panose="020F0502020204030204" pitchFamily="34" charset="0"/>
              </a:rPr>
              <a:t>AD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920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Manage Multiple </a:t>
            </a:r>
            <a:r>
              <a:rPr lang="en-US" dirty="0"/>
              <a:t>D</a:t>
            </a:r>
            <a:r>
              <a:rPr lang="en-US" noProof="0" dirty="0" err="1"/>
              <a:t>irectories</a:t>
            </a:r>
            <a:endParaRPr lang="en-US" noProof="0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674F1F-86E6-450C-A43E-09BAF563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854200"/>
            <a:ext cx="625928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200" noProof="0" dirty="0">
                <a:solidFill>
                  <a:srgbClr val="000000"/>
                </a:solidFill>
              </a:rPr>
              <a:t>E</a:t>
            </a:r>
            <a:r>
              <a:rPr lang="en-US" sz="2200" b="0" i="0" noProof="0" dirty="0">
                <a:solidFill>
                  <a:srgbClr val="000000"/>
                </a:solidFill>
                <a:effectLst/>
              </a:rPr>
              <a:t>ach tenant is a fully independent resource: a peer that is logically independent from the other tenants that </a:t>
            </a:r>
            <a:r>
              <a:rPr lang="en-US" sz="2200" dirty="0">
                <a:solidFill>
                  <a:srgbClr val="000000"/>
                </a:solidFill>
              </a:rPr>
              <a:t>users </a:t>
            </a:r>
            <a:r>
              <a:rPr lang="en-US" sz="2200" b="0" i="0" noProof="0" dirty="0">
                <a:solidFill>
                  <a:srgbClr val="000000"/>
                </a:solidFill>
                <a:effectLst/>
              </a:rPr>
              <a:t>manage.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2200" b="1" i="0" noProof="0" dirty="0">
                <a:solidFill>
                  <a:srgbClr val="000000"/>
                </a:solidFill>
                <a:effectLst/>
              </a:rPr>
              <a:t>Resource Independence</a:t>
            </a:r>
            <a:endParaRPr lang="en-US" sz="2200" noProof="0" dirty="0">
              <a:solidFill>
                <a:srgbClr val="000000"/>
              </a:solidFill>
            </a:endParaRP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2200" b="1" i="0" noProof="0" dirty="0">
                <a:solidFill>
                  <a:srgbClr val="000000"/>
                </a:solidFill>
                <a:effectLst/>
              </a:rPr>
              <a:t>Administrative Independence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2200" b="1" i="0" noProof="0" dirty="0">
                <a:solidFill>
                  <a:srgbClr val="000000"/>
                </a:solidFill>
                <a:effectLst/>
              </a:rPr>
              <a:t>Synchronization Independence</a:t>
            </a:r>
            <a:endParaRPr lang="en-US" sz="2200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910FB5D-AF1D-4671-BF79-9C404ACAF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677" y="3017648"/>
            <a:ext cx="4737123" cy="27116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361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27BE-47DF-46A8-9E42-AB70E9DB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 3 – Managing Subscriptions &amp; Governance</a:t>
            </a:r>
          </a:p>
        </p:txBody>
      </p:sp>
    </p:spTree>
    <p:extLst>
      <p:ext uri="{BB962C8B-B14F-4D97-AF65-F5344CB8AC3E}">
        <p14:creationId xmlns:p14="http://schemas.microsoft.com/office/powerpoint/2010/main" val="2640356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E97697-3604-427F-935C-744538CA2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0" i="0" noProof="0" dirty="0">
                <a:solidFill>
                  <a:srgbClr val="003264"/>
                </a:solidFill>
                <a:effectLst/>
              </a:rPr>
              <a:t>Azure Subscription</a:t>
            </a:r>
            <a:endParaRPr lang="en-US" noProof="0" dirty="0">
              <a:solidFill>
                <a:srgbClr val="003264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336DDD-B896-4F57-9DDA-8B8BDB45C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79" y="1690688"/>
            <a:ext cx="9575042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noProof="0" dirty="0">
                <a:solidFill>
                  <a:srgbClr val="000000"/>
                </a:solidFill>
              </a:rPr>
              <a:t>Azure Subscriptions:</a:t>
            </a:r>
          </a:p>
          <a:p>
            <a:pPr>
              <a:lnSpc>
                <a:spcPct val="110000"/>
              </a:lnSpc>
            </a:pPr>
            <a:r>
              <a:rPr lang="en-US" sz="2400" b="0" i="0" noProof="0" dirty="0">
                <a:solidFill>
                  <a:srgbClr val="000000"/>
                </a:solidFill>
                <a:effectLst/>
              </a:rPr>
              <a:t>Logical Unit of Azure </a:t>
            </a: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ervices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L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inked to an Azure Account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</a:rPr>
              <a:t>B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asis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for Azure Services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000000"/>
                </a:solidFill>
              </a:rPr>
              <a:t>H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elps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Users 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Organize </a:t>
            </a:r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ccess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to Cloud </a:t>
            </a: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ervice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R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esources</a:t>
            </a:r>
            <a:endParaRPr lang="en-US" sz="2400" b="0" i="0" noProof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en-US" sz="2400" b="0" i="0" noProof="0" dirty="0">
                <a:solidFill>
                  <a:srgbClr val="000000"/>
                </a:solidFill>
                <a:effectLst/>
              </a:rPr>
              <a:t>Helps Users Control </a:t>
            </a:r>
            <a:r>
              <a:rPr lang="en-US" sz="2400" dirty="0">
                <a:solidFill>
                  <a:srgbClr val="000000"/>
                </a:solidFill>
              </a:rPr>
              <a:t>H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ow Resource </a:t>
            </a:r>
            <a:r>
              <a:rPr lang="en-US" sz="2400" dirty="0">
                <a:solidFill>
                  <a:srgbClr val="000000"/>
                </a:solidFill>
              </a:rPr>
              <a:t>U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sage is Reported, Billed, and Paid for</a:t>
            </a:r>
          </a:p>
          <a:p>
            <a:pPr>
              <a:lnSpc>
                <a:spcPct val="110000"/>
              </a:lnSpc>
            </a:pPr>
            <a:r>
              <a:rPr lang="en-US" sz="2400" b="0" i="0" noProof="0" dirty="0">
                <a:solidFill>
                  <a:srgbClr val="000000"/>
                </a:solidFill>
                <a:effectLst/>
              </a:rPr>
              <a:t>Manage Every </a:t>
            </a:r>
            <a:r>
              <a:rPr lang="en-US" sz="2400" dirty="0">
                <a:solidFill>
                  <a:srgbClr val="000000"/>
                </a:solidFill>
              </a:rPr>
              <a:t>C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loud </a:t>
            </a: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ervice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R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equired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for Programmatic Operations in Azure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2244089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68523-3FC8-41B9-8721-563AF7C45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Management Groups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8F4ED5-A0BF-4B8F-9555-A7770A81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667" y="1980981"/>
            <a:ext cx="9124666" cy="915363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noProof="0" dirty="0">
                <a:solidFill>
                  <a:srgbClr val="000000"/>
                </a:solidFill>
                <a:effectLst/>
              </a:rPr>
              <a:t>Azure Management </a:t>
            </a: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roups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P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rovide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a Level of Scope </a:t>
            </a:r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bove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b="0" i="0" noProof="0" dirty="0" err="1">
                <a:solidFill>
                  <a:srgbClr val="000000"/>
                </a:solidFill>
                <a:effectLst/>
              </a:rPr>
              <a:t>ubscriptions</a:t>
            </a:r>
            <a:endParaRPr lang="en-US" sz="2400" b="0" i="0" noProof="0" dirty="0">
              <a:solidFill>
                <a:srgbClr val="000000"/>
              </a:solidFill>
              <a:effectLst/>
            </a:endParaRPr>
          </a:p>
          <a:p>
            <a:endParaRPr lang="en-US" noProof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093372-C056-48C8-ADD1-518B8404F39B}"/>
              </a:ext>
            </a:extLst>
          </p:cNvPr>
          <p:cNvSpPr txBox="1"/>
          <p:nvPr/>
        </p:nvSpPr>
        <p:spPr>
          <a:xfrm>
            <a:off x="3047288" y="4036996"/>
            <a:ext cx="6097424" cy="772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Compliance and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ost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eporting by Organization or Business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nits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C8A594-0471-483B-BAAF-29B2E906C35D}"/>
              </a:ext>
            </a:extLst>
          </p:cNvPr>
          <p:cNvSpPr txBox="1"/>
          <p:nvPr/>
        </p:nvSpPr>
        <p:spPr>
          <a:xfrm>
            <a:off x="3047288" y="4892818"/>
            <a:ext cx="609742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Management Groups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nable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rganizational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lignment for Azure Subscriptions through Custom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ierarchies and Grouping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88B3145-EE31-478B-86DB-8D956DBFB065}"/>
              </a:ext>
            </a:extLst>
          </p:cNvPr>
          <p:cNvSpPr txBox="1"/>
          <p:nvPr/>
        </p:nvSpPr>
        <p:spPr>
          <a:xfrm>
            <a:off x="3047288" y="3030496"/>
            <a:ext cx="6097424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Targeting of Policies and Spend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udgets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cross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ubscriptions 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ay be Organized and Inherited Down the Hierarchies.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127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3A56C-1AED-46C0-A0B0-1F4C8C5D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Create Management Groups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1784216-99A0-46B6-A8B8-B73E2A97A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8663" y="1652588"/>
            <a:ext cx="3243264" cy="43513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A999EC2-8235-41F2-AA67-C8AF3A689F49}"/>
              </a:ext>
            </a:extLst>
          </p:cNvPr>
          <p:cNvGrpSpPr/>
          <p:nvPr/>
        </p:nvGrpSpPr>
        <p:grpSpPr>
          <a:xfrm>
            <a:off x="1392948" y="1582341"/>
            <a:ext cx="4937530" cy="4677579"/>
            <a:chOff x="1392948" y="1835507"/>
            <a:chExt cx="4937530" cy="4677579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CA84E13-CE03-4B4D-9A04-F24C9786EE86}"/>
                </a:ext>
              </a:extLst>
            </p:cNvPr>
            <p:cNvSpPr txBox="1"/>
            <p:nvPr/>
          </p:nvSpPr>
          <p:spPr>
            <a:xfrm>
              <a:off x="2294011" y="1835507"/>
              <a:ext cx="3386271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900" b="0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Using management groups helps </a:t>
              </a:r>
              <a:r>
                <a:rPr lang="en-US" sz="1900" dirty="0">
                  <a:solidFill>
                    <a:srgbClr val="32313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organizations</a:t>
              </a:r>
              <a:r>
                <a:rPr lang="en-US" sz="1900" b="0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manage access, policy, and compliance by grouping multiple subscriptions together.</a:t>
              </a:r>
              <a:endParaRPr lang="en-US" sz="1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Graphic 1875">
              <a:extLst>
                <a:ext uri="{FF2B5EF4-FFF2-40B4-BE49-F238E27FC236}">
                  <a16:creationId xmlns:a16="http://schemas.microsoft.com/office/drawing/2014/main" id="{341648B5-EB8D-4C06-B608-F85CE4E48B36}"/>
                </a:ext>
              </a:extLst>
            </p:cNvPr>
            <p:cNvSpPr/>
            <p:nvPr/>
          </p:nvSpPr>
          <p:spPr>
            <a:xfrm>
              <a:off x="1392948" y="2147683"/>
              <a:ext cx="658092" cy="506223"/>
            </a:xfrm>
            <a:custGeom>
              <a:avLst/>
              <a:gdLst>
                <a:gd name="connsiteX0" fmla="*/ 545373 w 658092"/>
                <a:gd name="connsiteY0" fmla="*/ 12656 h 506222"/>
                <a:gd name="connsiteX1" fmla="*/ 546723 w 658092"/>
                <a:gd name="connsiteY1" fmla="*/ 45560 h 506222"/>
                <a:gd name="connsiteX2" fmla="*/ 568153 w 658092"/>
                <a:gd name="connsiteY2" fmla="*/ 53153 h 506222"/>
                <a:gd name="connsiteX3" fmla="*/ 574565 w 658092"/>
                <a:gd name="connsiteY3" fmla="*/ 78465 h 506222"/>
                <a:gd name="connsiteX4" fmla="*/ 574565 w 658092"/>
                <a:gd name="connsiteY4" fmla="*/ 203839 h 506222"/>
                <a:gd name="connsiteX5" fmla="*/ 602407 w 658092"/>
                <a:gd name="connsiteY5" fmla="*/ 258174 h 506222"/>
                <a:gd name="connsiteX6" fmla="*/ 574565 w 658092"/>
                <a:gd name="connsiteY6" fmla="*/ 312677 h 506222"/>
                <a:gd name="connsiteX7" fmla="*/ 574565 w 658092"/>
                <a:gd name="connsiteY7" fmla="*/ 439233 h 506222"/>
                <a:gd name="connsiteX8" fmla="*/ 545373 w 658092"/>
                <a:gd name="connsiteY8" fmla="*/ 470787 h 506222"/>
                <a:gd name="connsiteX9" fmla="*/ 545373 w 658092"/>
                <a:gd name="connsiteY9" fmla="*/ 503692 h 506222"/>
                <a:gd name="connsiteX10" fmla="*/ 602407 w 658092"/>
                <a:gd name="connsiteY10" fmla="*/ 488505 h 506222"/>
                <a:gd name="connsiteX11" fmla="*/ 618775 w 658092"/>
                <a:gd name="connsiteY11" fmla="*/ 436702 h 506222"/>
                <a:gd name="connsiteX12" fmla="*/ 618775 w 658092"/>
                <a:gd name="connsiteY12" fmla="*/ 308796 h 506222"/>
                <a:gd name="connsiteX13" fmla="*/ 645436 w 658092"/>
                <a:gd name="connsiteY13" fmla="*/ 274710 h 506222"/>
                <a:gd name="connsiteX14" fmla="*/ 645436 w 658092"/>
                <a:gd name="connsiteY14" fmla="*/ 241806 h 506222"/>
                <a:gd name="connsiteX15" fmla="*/ 618775 w 658092"/>
                <a:gd name="connsiteY15" fmla="*/ 208901 h 506222"/>
                <a:gd name="connsiteX16" fmla="*/ 618775 w 658092"/>
                <a:gd name="connsiteY16" fmla="*/ 77283 h 506222"/>
                <a:gd name="connsiteX17" fmla="*/ 602407 w 658092"/>
                <a:gd name="connsiteY17" fmla="*/ 26661 h 506222"/>
                <a:gd name="connsiteX18" fmla="*/ 545373 w 658092"/>
                <a:gd name="connsiteY18" fmla="*/ 12656 h 506222"/>
                <a:gd name="connsiteX19" fmla="*/ 397386 w 658092"/>
                <a:gd name="connsiteY19" fmla="*/ 411390 h 506222"/>
                <a:gd name="connsiteX20" fmla="*/ 422698 w 658092"/>
                <a:gd name="connsiteY20" fmla="*/ 436702 h 506222"/>
                <a:gd name="connsiteX21" fmla="*/ 480913 w 658092"/>
                <a:gd name="connsiteY21" fmla="*/ 436702 h 506222"/>
                <a:gd name="connsiteX22" fmla="*/ 506225 w 658092"/>
                <a:gd name="connsiteY22" fmla="*/ 411390 h 506222"/>
                <a:gd name="connsiteX23" fmla="*/ 506225 w 658092"/>
                <a:gd name="connsiteY23" fmla="*/ 353175 h 506222"/>
                <a:gd name="connsiteX24" fmla="*/ 480913 w 658092"/>
                <a:gd name="connsiteY24" fmla="*/ 327864 h 506222"/>
                <a:gd name="connsiteX25" fmla="*/ 467077 w 658092"/>
                <a:gd name="connsiteY25" fmla="*/ 327864 h 506222"/>
                <a:gd name="connsiteX26" fmla="*/ 467077 w 658092"/>
                <a:gd name="connsiteY26" fmla="*/ 306265 h 506222"/>
                <a:gd name="connsiteX27" fmla="*/ 417635 w 658092"/>
                <a:gd name="connsiteY27" fmla="*/ 249399 h 506222"/>
                <a:gd name="connsiteX28" fmla="*/ 364482 w 658092"/>
                <a:gd name="connsiteY28" fmla="*/ 237925 h 506222"/>
                <a:gd name="connsiteX29" fmla="*/ 340689 w 658092"/>
                <a:gd name="connsiteY29" fmla="*/ 221388 h 506222"/>
                <a:gd name="connsiteX30" fmla="*/ 341702 w 658092"/>
                <a:gd name="connsiteY30" fmla="*/ 211432 h 506222"/>
                <a:gd name="connsiteX31" fmla="*/ 341702 w 658092"/>
                <a:gd name="connsiteY31" fmla="*/ 208901 h 506222"/>
                <a:gd name="connsiteX32" fmla="*/ 341702 w 658092"/>
                <a:gd name="connsiteY32" fmla="*/ 172116 h 506222"/>
                <a:gd name="connsiteX33" fmla="*/ 358238 w 658092"/>
                <a:gd name="connsiteY33" fmla="*/ 172116 h 506222"/>
                <a:gd name="connsiteX34" fmla="*/ 383550 w 658092"/>
                <a:gd name="connsiteY34" fmla="*/ 146805 h 506222"/>
                <a:gd name="connsiteX35" fmla="*/ 383550 w 658092"/>
                <a:gd name="connsiteY35" fmla="*/ 79814 h 506222"/>
                <a:gd name="connsiteX36" fmla="*/ 358238 w 658092"/>
                <a:gd name="connsiteY36" fmla="*/ 54503 h 506222"/>
                <a:gd name="connsiteX37" fmla="*/ 291079 w 658092"/>
                <a:gd name="connsiteY37" fmla="*/ 54503 h 506222"/>
                <a:gd name="connsiteX38" fmla="*/ 265768 w 658092"/>
                <a:gd name="connsiteY38" fmla="*/ 79814 h 506222"/>
                <a:gd name="connsiteX39" fmla="*/ 265768 w 658092"/>
                <a:gd name="connsiteY39" fmla="*/ 146805 h 506222"/>
                <a:gd name="connsiteX40" fmla="*/ 291079 w 658092"/>
                <a:gd name="connsiteY40" fmla="*/ 172116 h 506222"/>
                <a:gd name="connsiteX41" fmla="*/ 306266 w 658092"/>
                <a:gd name="connsiteY41" fmla="*/ 172116 h 506222"/>
                <a:gd name="connsiteX42" fmla="*/ 306266 w 658092"/>
                <a:gd name="connsiteY42" fmla="*/ 208901 h 506222"/>
                <a:gd name="connsiteX43" fmla="*/ 306266 w 658092"/>
                <a:gd name="connsiteY43" fmla="*/ 211432 h 506222"/>
                <a:gd name="connsiteX44" fmla="*/ 307278 w 658092"/>
                <a:gd name="connsiteY44" fmla="*/ 221388 h 506222"/>
                <a:gd name="connsiteX45" fmla="*/ 283486 w 658092"/>
                <a:gd name="connsiteY45" fmla="*/ 237925 h 506222"/>
                <a:gd name="connsiteX46" fmla="*/ 240457 w 658092"/>
                <a:gd name="connsiteY46" fmla="*/ 246868 h 506222"/>
                <a:gd name="connsiteX47" fmla="*/ 191184 w 658092"/>
                <a:gd name="connsiteY47" fmla="*/ 303734 h 506222"/>
                <a:gd name="connsiteX48" fmla="*/ 191184 w 658092"/>
                <a:gd name="connsiteY48" fmla="*/ 325333 h 506222"/>
                <a:gd name="connsiteX49" fmla="*/ 177179 w 658092"/>
                <a:gd name="connsiteY49" fmla="*/ 325333 h 506222"/>
                <a:gd name="connsiteX50" fmla="*/ 151867 w 658092"/>
                <a:gd name="connsiteY50" fmla="*/ 350644 h 506222"/>
                <a:gd name="connsiteX51" fmla="*/ 151867 w 658092"/>
                <a:gd name="connsiteY51" fmla="*/ 408859 h 506222"/>
                <a:gd name="connsiteX52" fmla="*/ 177179 w 658092"/>
                <a:gd name="connsiteY52" fmla="*/ 434171 h 506222"/>
                <a:gd name="connsiteX53" fmla="*/ 235394 w 658092"/>
                <a:gd name="connsiteY53" fmla="*/ 434171 h 506222"/>
                <a:gd name="connsiteX54" fmla="*/ 260706 w 658092"/>
                <a:gd name="connsiteY54" fmla="*/ 408859 h 506222"/>
                <a:gd name="connsiteX55" fmla="*/ 260706 w 658092"/>
                <a:gd name="connsiteY55" fmla="*/ 350644 h 506222"/>
                <a:gd name="connsiteX56" fmla="*/ 235394 w 658092"/>
                <a:gd name="connsiteY56" fmla="*/ 325333 h 506222"/>
                <a:gd name="connsiteX57" fmla="*/ 222739 w 658092"/>
                <a:gd name="connsiteY57" fmla="*/ 325333 h 506222"/>
                <a:gd name="connsiteX58" fmla="*/ 222739 w 658092"/>
                <a:gd name="connsiteY58" fmla="*/ 303734 h 506222"/>
                <a:gd name="connsiteX59" fmla="*/ 249400 w 658092"/>
                <a:gd name="connsiteY59" fmla="*/ 277241 h 506222"/>
                <a:gd name="connsiteX60" fmla="*/ 292429 w 658092"/>
                <a:gd name="connsiteY60" fmla="*/ 267117 h 506222"/>
                <a:gd name="connsiteX61" fmla="*/ 323815 w 658092"/>
                <a:gd name="connsiteY61" fmla="*/ 250074 h 506222"/>
                <a:gd name="connsiteX62" fmla="*/ 355538 w 658092"/>
                <a:gd name="connsiteY62" fmla="*/ 268298 h 506222"/>
                <a:gd name="connsiteX63" fmla="*/ 408861 w 658092"/>
                <a:gd name="connsiteY63" fmla="*/ 279773 h 506222"/>
                <a:gd name="connsiteX64" fmla="*/ 435353 w 658092"/>
                <a:gd name="connsiteY64" fmla="*/ 306265 h 506222"/>
                <a:gd name="connsiteX65" fmla="*/ 435353 w 658092"/>
                <a:gd name="connsiteY65" fmla="*/ 327864 h 506222"/>
                <a:gd name="connsiteX66" fmla="*/ 422698 w 658092"/>
                <a:gd name="connsiteY66" fmla="*/ 327864 h 506222"/>
                <a:gd name="connsiteX67" fmla="*/ 397386 w 658092"/>
                <a:gd name="connsiteY67" fmla="*/ 353175 h 506222"/>
                <a:gd name="connsiteX68" fmla="*/ 397386 w 658092"/>
                <a:gd name="connsiteY68" fmla="*/ 411390 h 506222"/>
                <a:gd name="connsiteX69" fmla="*/ 348114 w 658092"/>
                <a:gd name="connsiteY69" fmla="*/ 89939 h 506222"/>
                <a:gd name="connsiteX70" fmla="*/ 348114 w 658092"/>
                <a:gd name="connsiteY70" fmla="*/ 136680 h 506222"/>
                <a:gd name="connsiteX71" fmla="*/ 301204 w 658092"/>
                <a:gd name="connsiteY71" fmla="*/ 136680 h 506222"/>
                <a:gd name="connsiteX72" fmla="*/ 301204 w 658092"/>
                <a:gd name="connsiteY72" fmla="*/ 89939 h 506222"/>
                <a:gd name="connsiteX73" fmla="*/ 348114 w 658092"/>
                <a:gd name="connsiteY73" fmla="*/ 89939 h 506222"/>
                <a:gd name="connsiteX74" fmla="*/ 112551 w 658092"/>
                <a:gd name="connsiteY74" fmla="*/ 503692 h 506222"/>
                <a:gd name="connsiteX75" fmla="*/ 111369 w 658092"/>
                <a:gd name="connsiteY75" fmla="*/ 470787 h 506222"/>
                <a:gd name="connsiteX76" fmla="*/ 89771 w 658092"/>
                <a:gd name="connsiteY76" fmla="*/ 463194 h 506222"/>
                <a:gd name="connsiteX77" fmla="*/ 83527 w 658092"/>
                <a:gd name="connsiteY77" fmla="*/ 437883 h 506222"/>
                <a:gd name="connsiteX78" fmla="*/ 83527 w 658092"/>
                <a:gd name="connsiteY78" fmla="*/ 312677 h 506222"/>
                <a:gd name="connsiteX79" fmla="*/ 55685 w 658092"/>
                <a:gd name="connsiteY79" fmla="*/ 258174 h 506222"/>
                <a:gd name="connsiteX80" fmla="*/ 83527 w 658092"/>
                <a:gd name="connsiteY80" fmla="*/ 203839 h 506222"/>
                <a:gd name="connsiteX81" fmla="*/ 83527 w 658092"/>
                <a:gd name="connsiteY81" fmla="*/ 77283 h 506222"/>
                <a:gd name="connsiteX82" fmla="*/ 112551 w 658092"/>
                <a:gd name="connsiteY82" fmla="*/ 45560 h 506222"/>
                <a:gd name="connsiteX83" fmla="*/ 112551 w 658092"/>
                <a:gd name="connsiteY83" fmla="*/ 12656 h 506222"/>
                <a:gd name="connsiteX84" fmla="*/ 55685 w 658092"/>
                <a:gd name="connsiteY84" fmla="*/ 26661 h 506222"/>
                <a:gd name="connsiteX85" fmla="*/ 39317 w 658092"/>
                <a:gd name="connsiteY85" fmla="*/ 78465 h 506222"/>
                <a:gd name="connsiteX86" fmla="*/ 39317 w 658092"/>
                <a:gd name="connsiteY86" fmla="*/ 207551 h 506222"/>
                <a:gd name="connsiteX87" fmla="*/ 12656 w 658092"/>
                <a:gd name="connsiteY87" fmla="*/ 241806 h 506222"/>
                <a:gd name="connsiteX88" fmla="*/ 12656 w 658092"/>
                <a:gd name="connsiteY88" fmla="*/ 274710 h 506222"/>
                <a:gd name="connsiteX89" fmla="*/ 39317 w 658092"/>
                <a:gd name="connsiteY89" fmla="*/ 307615 h 506222"/>
                <a:gd name="connsiteX90" fmla="*/ 39317 w 658092"/>
                <a:gd name="connsiteY90" fmla="*/ 439233 h 506222"/>
                <a:gd name="connsiteX91" fmla="*/ 55685 w 658092"/>
                <a:gd name="connsiteY91" fmla="*/ 489855 h 506222"/>
                <a:gd name="connsiteX92" fmla="*/ 112551 w 658092"/>
                <a:gd name="connsiteY92" fmla="*/ 503692 h 5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58092" h="506222">
                  <a:moveTo>
                    <a:pt x="545373" y="12656"/>
                  </a:moveTo>
                  <a:lnTo>
                    <a:pt x="546723" y="45560"/>
                  </a:lnTo>
                  <a:cubicBezTo>
                    <a:pt x="556847" y="45560"/>
                    <a:pt x="563091" y="48091"/>
                    <a:pt x="568153" y="53153"/>
                  </a:cubicBezTo>
                  <a:cubicBezTo>
                    <a:pt x="572034" y="58216"/>
                    <a:pt x="574565" y="67159"/>
                    <a:pt x="574565" y="78465"/>
                  </a:cubicBezTo>
                  <a:lnTo>
                    <a:pt x="574565" y="203839"/>
                  </a:lnTo>
                  <a:cubicBezTo>
                    <a:pt x="574565" y="232863"/>
                    <a:pt x="584689" y="250580"/>
                    <a:pt x="602407" y="258174"/>
                  </a:cubicBezTo>
                  <a:cubicBezTo>
                    <a:pt x="583340" y="265767"/>
                    <a:pt x="574565" y="283485"/>
                    <a:pt x="574565" y="312677"/>
                  </a:cubicBezTo>
                  <a:lnTo>
                    <a:pt x="574565" y="439233"/>
                  </a:lnTo>
                  <a:cubicBezTo>
                    <a:pt x="574565" y="460663"/>
                    <a:pt x="564440" y="470787"/>
                    <a:pt x="545373" y="470787"/>
                  </a:cubicBezTo>
                  <a:lnTo>
                    <a:pt x="545373" y="503692"/>
                  </a:lnTo>
                  <a:cubicBezTo>
                    <a:pt x="572034" y="503692"/>
                    <a:pt x="591102" y="498630"/>
                    <a:pt x="602407" y="488505"/>
                  </a:cubicBezTo>
                  <a:cubicBezTo>
                    <a:pt x="613713" y="478381"/>
                    <a:pt x="618775" y="460663"/>
                    <a:pt x="618775" y="436702"/>
                  </a:cubicBezTo>
                  <a:lnTo>
                    <a:pt x="618775" y="308796"/>
                  </a:lnTo>
                  <a:cubicBezTo>
                    <a:pt x="618775" y="286016"/>
                    <a:pt x="627719" y="274710"/>
                    <a:pt x="645436" y="274710"/>
                  </a:cubicBezTo>
                  <a:lnTo>
                    <a:pt x="645436" y="241806"/>
                  </a:lnTo>
                  <a:cubicBezTo>
                    <a:pt x="627719" y="241806"/>
                    <a:pt x="618775" y="230331"/>
                    <a:pt x="618775" y="208901"/>
                  </a:cubicBezTo>
                  <a:lnTo>
                    <a:pt x="618775" y="77283"/>
                  </a:lnTo>
                  <a:cubicBezTo>
                    <a:pt x="618775" y="53153"/>
                    <a:pt x="613713" y="36786"/>
                    <a:pt x="602407" y="26661"/>
                  </a:cubicBezTo>
                  <a:cubicBezTo>
                    <a:pt x="591102" y="17718"/>
                    <a:pt x="572034" y="12656"/>
                    <a:pt x="545373" y="12656"/>
                  </a:cubicBezTo>
                  <a:close/>
                  <a:moveTo>
                    <a:pt x="397386" y="411390"/>
                  </a:moveTo>
                  <a:cubicBezTo>
                    <a:pt x="397386" y="425227"/>
                    <a:pt x="408861" y="436702"/>
                    <a:pt x="422698" y="436702"/>
                  </a:cubicBezTo>
                  <a:lnTo>
                    <a:pt x="480913" y="436702"/>
                  </a:lnTo>
                  <a:cubicBezTo>
                    <a:pt x="494919" y="436702"/>
                    <a:pt x="506225" y="425227"/>
                    <a:pt x="506225" y="411390"/>
                  </a:cubicBezTo>
                  <a:lnTo>
                    <a:pt x="506225" y="353175"/>
                  </a:lnTo>
                  <a:cubicBezTo>
                    <a:pt x="506225" y="339169"/>
                    <a:pt x="494919" y="327864"/>
                    <a:pt x="480913" y="327864"/>
                  </a:cubicBezTo>
                  <a:lnTo>
                    <a:pt x="467077" y="327864"/>
                  </a:lnTo>
                  <a:lnTo>
                    <a:pt x="467077" y="306265"/>
                  </a:lnTo>
                  <a:cubicBezTo>
                    <a:pt x="467077" y="280954"/>
                    <a:pt x="446828" y="258174"/>
                    <a:pt x="417635" y="249399"/>
                  </a:cubicBezTo>
                  <a:lnTo>
                    <a:pt x="364482" y="237925"/>
                  </a:lnTo>
                  <a:cubicBezTo>
                    <a:pt x="353007" y="234381"/>
                    <a:pt x="344739" y="228475"/>
                    <a:pt x="340689" y="221388"/>
                  </a:cubicBezTo>
                  <a:cubicBezTo>
                    <a:pt x="341364" y="218013"/>
                    <a:pt x="341702" y="214807"/>
                    <a:pt x="341702" y="211432"/>
                  </a:cubicBezTo>
                  <a:lnTo>
                    <a:pt x="341702" y="208901"/>
                  </a:lnTo>
                  <a:lnTo>
                    <a:pt x="341702" y="172116"/>
                  </a:lnTo>
                  <a:lnTo>
                    <a:pt x="358238" y="172116"/>
                  </a:lnTo>
                  <a:cubicBezTo>
                    <a:pt x="372075" y="172116"/>
                    <a:pt x="383550" y="160810"/>
                    <a:pt x="383550" y="146805"/>
                  </a:cubicBezTo>
                  <a:lnTo>
                    <a:pt x="383550" y="79814"/>
                  </a:lnTo>
                  <a:cubicBezTo>
                    <a:pt x="383550" y="65809"/>
                    <a:pt x="372075" y="54503"/>
                    <a:pt x="358238" y="54503"/>
                  </a:cubicBezTo>
                  <a:lnTo>
                    <a:pt x="291079" y="54503"/>
                  </a:lnTo>
                  <a:cubicBezTo>
                    <a:pt x="277242" y="54503"/>
                    <a:pt x="265768" y="65809"/>
                    <a:pt x="265768" y="79814"/>
                  </a:cubicBezTo>
                  <a:lnTo>
                    <a:pt x="265768" y="146805"/>
                  </a:lnTo>
                  <a:cubicBezTo>
                    <a:pt x="265768" y="160810"/>
                    <a:pt x="277242" y="172116"/>
                    <a:pt x="291079" y="172116"/>
                  </a:cubicBezTo>
                  <a:lnTo>
                    <a:pt x="306266" y="172116"/>
                  </a:lnTo>
                  <a:lnTo>
                    <a:pt x="306266" y="208901"/>
                  </a:lnTo>
                  <a:lnTo>
                    <a:pt x="306266" y="211432"/>
                  </a:lnTo>
                  <a:cubicBezTo>
                    <a:pt x="306266" y="214807"/>
                    <a:pt x="306603" y="218013"/>
                    <a:pt x="307278" y="221388"/>
                  </a:cubicBezTo>
                  <a:cubicBezTo>
                    <a:pt x="303229" y="228475"/>
                    <a:pt x="294960" y="234381"/>
                    <a:pt x="283486" y="237925"/>
                  </a:cubicBezTo>
                  <a:lnTo>
                    <a:pt x="240457" y="246868"/>
                  </a:lnTo>
                  <a:cubicBezTo>
                    <a:pt x="211433" y="255643"/>
                    <a:pt x="191184" y="278423"/>
                    <a:pt x="191184" y="303734"/>
                  </a:cubicBezTo>
                  <a:lnTo>
                    <a:pt x="191184" y="325333"/>
                  </a:lnTo>
                  <a:lnTo>
                    <a:pt x="177179" y="325333"/>
                  </a:lnTo>
                  <a:cubicBezTo>
                    <a:pt x="163342" y="325333"/>
                    <a:pt x="151867" y="336638"/>
                    <a:pt x="151867" y="350644"/>
                  </a:cubicBezTo>
                  <a:lnTo>
                    <a:pt x="151867" y="408859"/>
                  </a:lnTo>
                  <a:cubicBezTo>
                    <a:pt x="151867" y="422696"/>
                    <a:pt x="163342" y="434171"/>
                    <a:pt x="177179" y="434171"/>
                  </a:cubicBezTo>
                  <a:lnTo>
                    <a:pt x="235394" y="434171"/>
                  </a:lnTo>
                  <a:cubicBezTo>
                    <a:pt x="249400" y="434171"/>
                    <a:pt x="260706" y="422696"/>
                    <a:pt x="260706" y="408859"/>
                  </a:cubicBezTo>
                  <a:lnTo>
                    <a:pt x="260706" y="350644"/>
                  </a:lnTo>
                  <a:cubicBezTo>
                    <a:pt x="260706" y="336638"/>
                    <a:pt x="249400" y="325333"/>
                    <a:pt x="235394" y="325333"/>
                  </a:cubicBezTo>
                  <a:lnTo>
                    <a:pt x="222739" y="325333"/>
                  </a:lnTo>
                  <a:lnTo>
                    <a:pt x="222739" y="303734"/>
                  </a:lnTo>
                  <a:cubicBezTo>
                    <a:pt x="222739" y="292428"/>
                    <a:pt x="232863" y="282304"/>
                    <a:pt x="249400" y="277241"/>
                  </a:cubicBezTo>
                  <a:lnTo>
                    <a:pt x="292429" y="267117"/>
                  </a:lnTo>
                  <a:cubicBezTo>
                    <a:pt x="304747" y="263742"/>
                    <a:pt x="315547" y="257836"/>
                    <a:pt x="323815" y="250074"/>
                  </a:cubicBezTo>
                  <a:cubicBezTo>
                    <a:pt x="332252" y="258005"/>
                    <a:pt x="343052" y="264417"/>
                    <a:pt x="355538" y="268298"/>
                  </a:cubicBezTo>
                  <a:lnTo>
                    <a:pt x="408861" y="279773"/>
                  </a:lnTo>
                  <a:cubicBezTo>
                    <a:pt x="425229" y="284835"/>
                    <a:pt x="435353" y="294959"/>
                    <a:pt x="435353" y="306265"/>
                  </a:cubicBezTo>
                  <a:lnTo>
                    <a:pt x="435353" y="327864"/>
                  </a:lnTo>
                  <a:lnTo>
                    <a:pt x="422698" y="327864"/>
                  </a:lnTo>
                  <a:cubicBezTo>
                    <a:pt x="408861" y="327864"/>
                    <a:pt x="397386" y="339169"/>
                    <a:pt x="397386" y="353175"/>
                  </a:cubicBezTo>
                  <a:lnTo>
                    <a:pt x="397386" y="411390"/>
                  </a:lnTo>
                  <a:close/>
                  <a:moveTo>
                    <a:pt x="348114" y="89939"/>
                  </a:moveTo>
                  <a:lnTo>
                    <a:pt x="348114" y="136680"/>
                  </a:lnTo>
                  <a:lnTo>
                    <a:pt x="301204" y="136680"/>
                  </a:lnTo>
                  <a:lnTo>
                    <a:pt x="301204" y="89939"/>
                  </a:lnTo>
                  <a:lnTo>
                    <a:pt x="348114" y="89939"/>
                  </a:lnTo>
                  <a:close/>
                  <a:moveTo>
                    <a:pt x="112551" y="503692"/>
                  </a:moveTo>
                  <a:lnTo>
                    <a:pt x="111369" y="470787"/>
                  </a:lnTo>
                  <a:cubicBezTo>
                    <a:pt x="101245" y="470787"/>
                    <a:pt x="94833" y="468256"/>
                    <a:pt x="89771" y="463194"/>
                  </a:cubicBezTo>
                  <a:cubicBezTo>
                    <a:pt x="86058" y="458132"/>
                    <a:pt x="83527" y="449357"/>
                    <a:pt x="83527" y="437883"/>
                  </a:cubicBezTo>
                  <a:lnTo>
                    <a:pt x="83527" y="312677"/>
                  </a:lnTo>
                  <a:cubicBezTo>
                    <a:pt x="83527" y="283485"/>
                    <a:pt x="73403" y="265767"/>
                    <a:pt x="55685" y="258174"/>
                  </a:cubicBezTo>
                  <a:cubicBezTo>
                    <a:pt x="74584" y="250580"/>
                    <a:pt x="83527" y="232863"/>
                    <a:pt x="83527" y="203839"/>
                  </a:cubicBezTo>
                  <a:lnTo>
                    <a:pt x="83527" y="77283"/>
                  </a:lnTo>
                  <a:cubicBezTo>
                    <a:pt x="83527" y="55685"/>
                    <a:pt x="93652" y="45560"/>
                    <a:pt x="112551" y="45560"/>
                  </a:cubicBezTo>
                  <a:lnTo>
                    <a:pt x="112551" y="12656"/>
                  </a:lnTo>
                  <a:cubicBezTo>
                    <a:pt x="86058" y="12656"/>
                    <a:pt x="66990" y="16537"/>
                    <a:pt x="55685" y="26661"/>
                  </a:cubicBezTo>
                  <a:cubicBezTo>
                    <a:pt x="44379" y="36786"/>
                    <a:pt x="39317" y="54503"/>
                    <a:pt x="39317" y="78465"/>
                  </a:cubicBezTo>
                  <a:lnTo>
                    <a:pt x="39317" y="207551"/>
                  </a:lnTo>
                  <a:cubicBezTo>
                    <a:pt x="39317" y="230331"/>
                    <a:pt x="30373" y="241806"/>
                    <a:pt x="12656" y="241806"/>
                  </a:cubicBezTo>
                  <a:lnTo>
                    <a:pt x="12656" y="274710"/>
                  </a:lnTo>
                  <a:cubicBezTo>
                    <a:pt x="30373" y="274710"/>
                    <a:pt x="39317" y="286016"/>
                    <a:pt x="39317" y="307615"/>
                  </a:cubicBezTo>
                  <a:lnTo>
                    <a:pt x="39317" y="439233"/>
                  </a:lnTo>
                  <a:cubicBezTo>
                    <a:pt x="39317" y="463194"/>
                    <a:pt x="44379" y="479731"/>
                    <a:pt x="55685" y="489855"/>
                  </a:cubicBezTo>
                  <a:cubicBezTo>
                    <a:pt x="66990" y="498630"/>
                    <a:pt x="86058" y="503692"/>
                    <a:pt x="112551" y="503692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  <p:sp>
          <p:nvSpPr>
            <p:cNvPr id="9" name="Graphic 1875">
              <a:extLst>
                <a:ext uri="{FF2B5EF4-FFF2-40B4-BE49-F238E27FC236}">
                  <a16:creationId xmlns:a16="http://schemas.microsoft.com/office/drawing/2014/main" id="{B0344799-8A0C-46F4-A93B-3F5BB1207B30}"/>
                </a:ext>
              </a:extLst>
            </p:cNvPr>
            <p:cNvSpPr/>
            <p:nvPr/>
          </p:nvSpPr>
          <p:spPr>
            <a:xfrm>
              <a:off x="1392948" y="4092692"/>
              <a:ext cx="658092" cy="506223"/>
            </a:xfrm>
            <a:custGeom>
              <a:avLst/>
              <a:gdLst>
                <a:gd name="connsiteX0" fmla="*/ 545373 w 658092"/>
                <a:gd name="connsiteY0" fmla="*/ 12656 h 506222"/>
                <a:gd name="connsiteX1" fmla="*/ 546723 w 658092"/>
                <a:gd name="connsiteY1" fmla="*/ 45560 h 506222"/>
                <a:gd name="connsiteX2" fmla="*/ 568153 w 658092"/>
                <a:gd name="connsiteY2" fmla="*/ 53153 h 506222"/>
                <a:gd name="connsiteX3" fmla="*/ 574565 w 658092"/>
                <a:gd name="connsiteY3" fmla="*/ 78465 h 506222"/>
                <a:gd name="connsiteX4" fmla="*/ 574565 w 658092"/>
                <a:gd name="connsiteY4" fmla="*/ 203839 h 506222"/>
                <a:gd name="connsiteX5" fmla="*/ 602407 w 658092"/>
                <a:gd name="connsiteY5" fmla="*/ 258174 h 506222"/>
                <a:gd name="connsiteX6" fmla="*/ 574565 w 658092"/>
                <a:gd name="connsiteY6" fmla="*/ 312677 h 506222"/>
                <a:gd name="connsiteX7" fmla="*/ 574565 w 658092"/>
                <a:gd name="connsiteY7" fmla="*/ 439233 h 506222"/>
                <a:gd name="connsiteX8" fmla="*/ 545373 w 658092"/>
                <a:gd name="connsiteY8" fmla="*/ 470787 h 506222"/>
                <a:gd name="connsiteX9" fmla="*/ 545373 w 658092"/>
                <a:gd name="connsiteY9" fmla="*/ 503692 h 506222"/>
                <a:gd name="connsiteX10" fmla="*/ 602407 w 658092"/>
                <a:gd name="connsiteY10" fmla="*/ 488505 h 506222"/>
                <a:gd name="connsiteX11" fmla="*/ 618775 w 658092"/>
                <a:gd name="connsiteY11" fmla="*/ 436702 h 506222"/>
                <a:gd name="connsiteX12" fmla="*/ 618775 w 658092"/>
                <a:gd name="connsiteY12" fmla="*/ 308796 h 506222"/>
                <a:gd name="connsiteX13" fmla="*/ 645436 w 658092"/>
                <a:gd name="connsiteY13" fmla="*/ 274710 h 506222"/>
                <a:gd name="connsiteX14" fmla="*/ 645436 w 658092"/>
                <a:gd name="connsiteY14" fmla="*/ 241806 h 506222"/>
                <a:gd name="connsiteX15" fmla="*/ 618775 w 658092"/>
                <a:gd name="connsiteY15" fmla="*/ 208901 h 506222"/>
                <a:gd name="connsiteX16" fmla="*/ 618775 w 658092"/>
                <a:gd name="connsiteY16" fmla="*/ 77283 h 506222"/>
                <a:gd name="connsiteX17" fmla="*/ 602407 w 658092"/>
                <a:gd name="connsiteY17" fmla="*/ 26661 h 506222"/>
                <a:gd name="connsiteX18" fmla="*/ 545373 w 658092"/>
                <a:gd name="connsiteY18" fmla="*/ 12656 h 506222"/>
                <a:gd name="connsiteX19" fmla="*/ 397386 w 658092"/>
                <a:gd name="connsiteY19" fmla="*/ 411390 h 506222"/>
                <a:gd name="connsiteX20" fmla="*/ 422698 w 658092"/>
                <a:gd name="connsiteY20" fmla="*/ 436702 h 506222"/>
                <a:gd name="connsiteX21" fmla="*/ 480913 w 658092"/>
                <a:gd name="connsiteY21" fmla="*/ 436702 h 506222"/>
                <a:gd name="connsiteX22" fmla="*/ 506225 w 658092"/>
                <a:gd name="connsiteY22" fmla="*/ 411390 h 506222"/>
                <a:gd name="connsiteX23" fmla="*/ 506225 w 658092"/>
                <a:gd name="connsiteY23" fmla="*/ 353175 h 506222"/>
                <a:gd name="connsiteX24" fmla="*/ 480913 w 658092"/>
                <a:gd name="connsiteY24" fmla="*/ 327864 h 506222"/>
                <a:gd name="connsiteX25" fmla="*/ 467077 w 658092"/>
                <a:gd name="connsiteY25" fmla="*/ 327864 h 506222"/>
                <a:gd name="connsiteX26" fmla="*/ 467077 w 658092"/>
                <a:gd name="connsiteY26" fmla="*/ 306265 h 506222"/>
                <a:gd name="connsiteX27" fmla="*/ 417635 w 658092"/>
                <a:gd name="connsiteY27" fmla="*/ 249399 h 506222"/>
                <a:gd name="connsiteX28" fmla="*/ 364482 w 658092"/>
                <a:gd name="connsiteY28" fmla="*/ 237925 h 506222"/>
                <a:gd name="connsiteX29" fmla="*/ 340689 w 658092"/>
                <a:gd name="connsiteY29" fmla="*/ 221388 h 506222"/>
                <a:gd name="connsiteX30" fmla="*/ 341702 w 658092"/>
                <a:gd name="connsiteY30" fmla="*/ 211432 h 506222"/>
                <a:gd name="connsiteX31" fmla="*/ 341702 w 658092"/>
                <a:gd name="connsiteY31" fmla="*/ 208901 h 506222"/>
                <a:gd name="connsiteX32" fmla="*/ 341702 w 658092"/>
                <a:gd name="connsiteY32" fmla="*/ 172116 h 506222"/>
                <a:gd name="connsiteX33" fmla="*/ 358238 w 658092"/>
                <a:gd name="connsiteY33" fmla="*/ 172116 h 506222"/>
                <a:gd name="connsiteX34" fmla="*/ 383550 w 658092"/>
                <a:gd name="connsiteY34" fmla="*/ 146805 h 506222"/>
                <a:gd name="connsiteX35" fmla="*/ 383550 w 658092"/>
                <a:gd name="connsiteY35" fmla="*/ 79814 h 506222"/>
                <a:gd name="connsiteX36" fmla="*/ 358238 w 658092"/>
                <a:gd name="connsiteY36" fmla="*/ 54503 h 506222"/>
                <a:gd name="connsiteX37" fmla="*/ 291079 w 658092"/>
                <a:gd name="connsiteY37" fmla="*/ 54503 h 506222"/>
                <a:gd name="connsiteX38" fmla="*/ 265768 w 658092"/>
                <a:gd name="connsiteY38" fmla="*/ 79814 h 506222"/>
                <a:gd name="connsiteX39" fmla="*/ 265768 w 658092"/>
                <a:gd name="connsiteY39" fmla="*/ 146805 h 506222"/>
                <a:gd name="connsiteX40" fmla="*/ 291079 w 658092"/>
                <a:gd name="connsiteY40" fmla="*/ 172116 h 506222"/>
                <a:gd name="connsiteX41" fmla="*/ 306266 w 658092"/>
                <a:gd name="connsiteY41" fmla="*/ 172116 h 506222"/>
                <a:gd name="connsiteX42" fmla="*/ 306266 w 658092"/>
                <a:gd name="connsiteY42" fmla="*/ 208901 h 506222"/>
                <a:gd name="connsiteX43" fmla="*/ 306266 w 658092"/>
                <a:gd name="connsiteY43" fmla="*/ 211432 h 506222"/>
                <a:gd name="connsiteX44" fmla="*/ 307278 w 658092"/>
                <a:gd name="connsiteY44" fmla="*/ 221388 h 506222"/>
                <a:gd name="connsiteX45" fmla="*/ 283486 w 658092"/>
                <a:gd name="connsiteY45" fmla="*/ 237925 h 506222"/>
                <a:gd name="connsiteX46" fmla="*/ 240457 w 658092"/>
                <a:gd name="connsiteY46" fmla="*/ 246868 h 506222"/>
                <a:gd name="connsiteX47" fmla="*/ 191184 w 658092"/>
                <a:gd name="connsiteY47" fmla="*/ 303734 h 506222"/>
                <a:gd name="connsiteX48" fmla="*/ 191184 w 658092"/>
                <a:gd name="connsiteY48" fmla="*/ 325333 h 506222"/>
                <a:gd name="connsiteX49" fmla="*/ 177179 w 658092"/>
                <a:gd name="connsiteY49" fmla="*/ 325333 h 506222"/>
                <a:gd name="connsiteX50" fmla="*/ 151867 w 658092"/>
                <a:gd name="connsiteY50" fmla="*/ 350644 h 506222"/>
                <a:gd name="connsiteX51" fmla="*/ 151867 w 658092"/>
                <a:gd name="connsiteY51" fmla="*/ 408859 h 506222"/>
                <a:gd name="connsiteX52" fmla="*/ 177179 w 658092"/>
                <a:gd name="connsiteY52" fmla="*/ 434171 h 506222"/>
                <a:gd name="connsiteX53" fmla="*/ 235394 w 658092"/>
                <a:gd name="connsiteY53" fmla="*/ 434171 h 506222"/>
                <a:gd name="connsiteX54" fmla="*/ 260706 w 658092"/>
                <a:gd name="connsiteY54" fmla="*/ 408859 h 506222"/>
                <a:gd name="connsiteX55" fmla="*/ 260706 w 658092"/>
                <a:gd name="connsiteY55" fmla="*/ 350644 h 506222"/>
                <a:gd name="connsiteX56" fmla="*/ 235394 w 658092"/>
                <a:gd name="connsiteY56" fmla="*/ 325333 h 506222"/>
                <a:gd name="connsiteX57" fmla="*/ 222739 w 658092"/>
                <a:gd name="connsiteY57" fmla="*/ 325333 h 506222"/>
                <a:gd name="connsiteX58" fmla="*/ 222739 w 658092"/>
                <a:gd name="connsiteY58" fmla="*/ 303734 h 506222"/>
                <a:gd name="connsiteX59" fmla="*/ 249400 w 658092"/>
                <a:gd name="connsiteY59" fmla="*/ 277241 h 506222"/>
                <a:gd name="connsiteX60" fmla="*/ 292429 w 658092"/>
                <a:gd name="connsiteY60" fmla="*/ 267117 h 506222"/>
                <a:gd name="connsiteX61" fmla="*/ 323815 w 658092"/>
                <a:gd name="connsiteY61" fmla="*/ 250074 h 506222"/>
                <a:gd name="connsiteX62" fmla="*/ 355538 w 658092"/>
                <a:gd name="connsiteY62" fmla="*/ 268298 h 506222"/>
                <a:gd name="connsiteX63" fmla="*/ 408861 w 658092"/>
                <a:gd name="connsiteY63" fmla="*/ 279773 h 506222"/>
                <a:gd name="connsiteX64" fmla="*/ 435353 w 658092"/>
                <a:gd name="connsiteY64" fmla="*/ 306265 h 506222"/>
                <a:gd name="connsiteX65" fmla="*/ 435353 w 658092"/>
                <a:gd name="connsiteY65" fmla="*/ 327864 h 506222"/>
                <a:gd name="connsiteX66" fmla="*/ 422698 w 658092"/>
                <a:gd name="connsiteY66" fmla="*/ 327864 h 506222"/>
                <a:gd name="connsiteX67" fmla="*/ 397386 w 658092"/>
                <a:gd name="connsiteY67" fmla="*/ 353175 h 506222"/>
                <a:gd name="connsiteX68" fmla="*/ 397386 w 658092"/>
                <a:gd name="connsiteY68" fmla="*/ 411390 h 506222"/>
                <a:gd name="connsiteX69" fmla="*/ 348114 w 658092"/>
                <a:gd name="connsiteY69" fmla="*/ 89939 h 506222"/>
                <a:gd name="connsiteX70" fmla="*/ 348114 w 658092"/>
                <a:gd name="connsiteY70" fmla="*/ 136680 h 506222"/>
                <a:gd name="connsiteX71" fmla="*/ 301204 w 658092"/>
                <a:gd name="connsiteY71" fmla="*/ 136680 h 506222"/>
                <a:gd name="connsiteX72" fmla="*/ 301204 w 658092"/>
                <a:gd name="connsiteY72" fmla="*/ 89939 h 506222"/>
                <a:gd name="connsiteX73" fmla="*/ 348114 w 658092"/>
                <a:gd name="connsiteY73" fmla="*/ 89939 h 506222"/>
                <a:gd name="connsiteX74" fmla="*/ 112551 w 658092"/>
                <a:gd name="connsiteY74" fmla="*/ 503692 h 506222"/>
                <a:gd name="connsiteX75" fmla="*/ 111369 w 658092"/>
                <a:gd name="connsiteY75" fmla="*/ 470787 h 506222"/>
                <a:gd name="connsiteX76" fmla="*/ 89771 w 658092"/>
                <a:gd name="connsiteY76" fmla="*/ 463194 h 506222"/>
                <a:gd name="connsiteX77" fmla="*/ 83527 w 658092"/>
                <a:gd name="connsiteY77" fmla="*/ 437883 h 506222"/>
                <a:gd name="connsiteX78" fmla="*/ 83527 w 658092"/>
                <a:gd name="connsiteY78" fmla="*/ 312677 h 506222"/>
                <a:gd name="connsiteX79" fmla="*/ 55685 w 658092"/>
                <a:gd name="connsiteY79" fmla="*/ 258174 h 506222"/>
                <a:gd name="connsiteX80" fmla="*/ 83527 w 658092"/>
                <a:gd name="connsiteY80" fmla="*/ 203839 h 506222"/>
                <a:gd name="connsiteX81" fmla="*/ 83527 w 658092"/>
                <a:gd name="connsiteY81" fmla="*/ 77283 h 506222"/>
                <a:gd name="connsiteX82" fmla="*/ 112551 w 658092"/>
                <a:gd name="connsiteY82" fmla="*/ 45560 h 506222"/>
                <a:gd name="connsiteX83" fmla="*/ 112551 w 658092"/>
                <a:gd name="connsiteY83" fmla="*/ 12656 h 506222"/>
                <a:gd name="connsiteX84" fmla="*/ 55685 w 658092"/>
                <a:gd name="connsiteY84" fmla="*/ 26661 h 506222"/>
                <a:gd name="connsiteX85" fmla="*/ 39317 w 658092"/>
                <a:gd name="connsiteY85" fmla="*/ 78465 h 506222"/>
                <a:gd name="connsiteX86" fmla="*/ 39317 w 658092"/>
                <a:gd name="connsiteY86" fmla="*/ 207551 h 506222"/>
                <a:gd name="connsiteX87" fmla="*/ 12656 w 658092"/>
                <a:gd name="connsiteY87" fmla="*/ 241806 h 506222"/>
                <a:gd name="connsiteX88" fmla="*/ 12656 w 658092"/>
                <a:gd name="connsiteY88" fmla="*/ 274710 h 506222"/>
                <a:gd name="connsiteX89" fmla="*/ 39317 w 658092"/>
                <a:gd name="connsiteY89" fmla="*/ 307615 h 506222"/>
                <a:gd name="connsiteX90" fmla="*/ 39317 w 658092"/>
                <a:gd name="connsiteY90" fmla="*/ 439233 h 506222"/>
                <a:gd name="connsiteX91" fmla="*/ 55685 w 658092"/>
                <a:gd name="connsiteY91" fmla="*/ 489855 h 506222"/>
                <a:gd name="connsiteX92" fmla="*/ 112551 w 658092"/>
                <a:gd name="connsiteY92" fmla="*/ 503692 h 5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58092" h="506222">
                  <a:moveTo>
                    <a:pt x="545373" y="12656"/>
                  </a:moveTo>
                  <a:lnTo>
                    <a:pt x="546723" y="45560"/>
                  </a:lnTo>
                  <a:cubicBezTo>
                    <a:pt x="556847" y="45560"/>
                    <a:pt x="563091" y="48091"/>
                    <a:pt x="568153" y="53153"/>
                  </a:cubicBezTo>
                  <a:cubicBezTo>
                    <a:pt x="572034" y="58216"/>
                    <a:pt x="574565" y="67159"/>
                    <a:pt x="574565" y="78465"/>
                  </a:cubicBezTo>
                  <a:lnTo>
                    <a:pt x="574565" y="203839"/>
                  </a:lnTo>
                  <a:cubicBezTo>
                    <a:pt x="574565" y="232863"/>
                    <a:pt x="584689" y="250580"/>
                    <a:pt x="602407" y="258174"/>
                  </a:cubicBezTo>
                  <a:cubicBezTo>
                    <a:pt x="583340" y="265767"/>
                    <a:pt x="574565" y="283485"/>
                    <a:pt x="574565" y="312677"/>
                  </a:cubicBezTo>
                  <a:lnTo>
                    <a:pt x="574565" y="439233"/>
                  </a:lnTo>
                  <a:cubicBezTo>
                    <a:pt x="574565" y="460663"/>
                    <a:pt x="564440" y="470787"/>
                    <a:pt x="545373" y="470787"/>
                  </a:cubicBezTo>
                  <a:lnTo>
                    <a:pt x="545373" y="503692"/>
                  </a:lnTo>
                  <a:cubicBezTo>
                    <a:pt x="572034" y="503692"/>
                    <a:pt x="591102" y="498630"/>
                    <a:pt x="602407" y="488505"/>
                  </a:cubicBezTo>
                  <a:cubicBezTo>
                    <a:pt x="613713" y="478381"/>
                    <a:pt x="618775" y="460663"/>
                    <a:pt x="618775" y="436702"/>
                  </a:cubicBezTo>
                  <a:lnTo>
                    <a:pt x="618775" y="308796"/>
                  </a:lnTo>
                  <a:cubicBezTo>
                    <a:pt x="618775" y="286016"/>
                    <a:pt x="627719" y="274710"/>
                    <a:pt x="645436" y="274710"/>
                  </a:cubicBezTo>
                  <a:lnTo>
                    <a:pt x="645436" y="241806"/>
                  </a:lnTo>
                  <a:cubicBezTo>
                    <a:pt x="627719" y="241806"/>
                    <a:pt x="618775" y="230331"/>
                    <a:pt x="618775" y="208901"/>
                  </a:cubicBezTo>
                  <a:lnTo>
                    <a:pt x="618775" y="77283"/>
                  </a:lnTo>
                  <a:cubicBezTo>
                    <a:pt x="618775" y="53153"/>
                    <a:pt x="613713" y="36786"/>
                    <a:pt x="602407" y="26661"/>
                  </a:cubicBezTo>
                  <a:cubicBezTo>
                    <a:pt x="591102" y="17718"/>
                    <a:pt x="572034" y="12656"/>
                    <a:pt x="545373" y="12656"/>
                  </a:cubicBezTo>
                  <a:close/>
                  <a:moveTo>
                    <a:pt x="397386" y="411390"/>
                  </a:moveTo>
                  <a:cubicBezTo>
                    <a:pt x="397386" y="425227"/>
                    <a:pt x="408861" y="436702"/>
                    <a:pt x="422698" y="436702"/>
                  </a:cubicBezTo>
                  <a:lnTo>
                    <a:pt x="480913" y="436702"/>
                  </a:lnTo>
                  <a:cubicBezTo>
                    <a:pt x="494919" y="436702"/>
                    <a:pt x="506225" y="425227"/>
                    <a:pt x="506225" y="411390"/>
                  </a:cubicBezTo>
                  <a:lnTo>
                    <a:pt x="506225" y="353175"/>
                  </a:lnTo>
                  <a:cubicBezTo>
                    <a:pt x="506225" y="339169"/>
                    <a:pt x="494919" y="327864"/>
                    <a:pt x="480913" y="327864"/>
                  </a:cubicBezTo>
                  <a:lnTo>
                    <a:pt x="467077" y="327864"/>
                  </a:lnTo>
                  <a:lnTo>
                    <a:pt x="467077" y="306265"/>
                  </a:lnTo>
                  <a:cubicBezTo>
                    <a:pt x="467077" y="280954"/>
                    <a:pt x="446828" y="258174"/>
                    <a:pt x="417635" y="249399"/>
                  </a:cubicBezTo>
                  <a:lnTo>
                    <a:pt x="364482" y="237925"/>
                  </a:lnTo>
                  <a:cubicBezTo>
                    <a:pt x="353007" y="234381"/>
                    <a:pt x="344739" y="228475"/>
                    <a:pt x="340689" y="221388"/>
                  </a:cubicBezTo>
                  <a:cubicBezTo>
                    <a:pt x="341364" y="218013"/>
                    <a:pt x="341702" y="214807"/>
                    <a:pt x="341702" y="211432"/>
                  </a:cubicBezTo>
                  <a:lnTo>
                    <a:pt x="341702" y="208901"/>
                  </a:lnTo>
                  <a:lnTo>
                    <a:pt x="341702" y="172116"/>
                  </a:lnTo>
                  <a:lnTo>
                    <a:pt x="358238" y="172116"/>
                  </a:lnTo>
                  <a:cubicBezTo>
                    <a:pt x="372075" y="172116"/>
                    <a:pt x="383550" y="160810"/>
                    <a:pt x="383550" y="146805"/>
                  </a:cubicBezTo>
                  <a:lnTo>
                    <a:pt x="383550" y="79814"/>
                  </a:lnTo>
                  <a:cubicBezTo>
                    <a:pt x="383550" y="65809"/>
                    <a:pt x="372075" y="54503"/>
                    <a:pt x="358238" y="54503"/>
                  </a:cubicBezTo>
                  <a:lnTo>
                    <a:pt x="291079" y="54503"/>
                  </a:lnTo>
                  <a:cubicBezTo>
                    <a:pt x="277242" y="54503"/>
                    <a:pt x="265768" y="65809"/>
                    <a:pt x="265768" y="79814"/>
                  </a:cubicBezTo>
                  <a:lnTo>
                    <a:pt x="265768" y="146805"/>
                  </a:lnTo>
                  <a:cubicBezTo>
                    <a:pt x="265768" y="160810"/>
                    <a:pt x="277242" y="172116"/>
                    <a:pt x="291079" y="172116"/>
                  </a:cubicBezTo>
                  <a:lnTo>
                    <a:pt x="306266" y="172116"/>
                  </a:lnTo>
                  <a:lnTo>
                    <a:pt x="306266" y="208901"/>
                  </a:lnTo>
                  <a:lnTo>
                    <a:pt x="306266" y="211432"/>
                  </a:lnTo>
                  <a:cubicBezTo>
                    <a:pt x="306266" y="214807"/>
                    <a:pt x="306603" y="218013"/>
                    <a:pt x="307278" y="221388"/>
                  </a:cubicBezTo>
                  <a:cubicBezTo>
                    <a:pt x="303229" y="228475"/>
                    <a:pt x="294960" y="234381"/>
                    <a:pt x="283486" y="237925"/>
                  </a:cubicBezTo>
                  <a:lnTo>
                    <a:pt x="240457" y="246868"/>
                  </a:lnTo>
                  <a:cubicBezTo>
                    <a:pt x="211433" y="255643"/>
                    <a:pt x="191184" y="278423"/>
                    <a:pt x="191184" y="303734"/>
                  </a:cubicBezTo>
                  <a:lnTo>
                    <a:pt x="191184" y="325333"/>
                  </a:lnTo>
                  <a:lnTo>
                    <a:pt x="177179" y="325333"/>
                  </a:lnTo>
                  <a:cubicBezTo>
                    <a:pt x="163342" y="325333"/>
                    <a:pt x="151867" y="336638"/>
                    <a:pt x="151867" y="350644"/>
                  </a:cubicBezTo>
                  <a:lnTo>
                    <a:pt x="151867" y="408859"/>
                  </a:lnTo>
                  <a:cubicBezTo>
                    <a:pt x="151867" y="422696"/>
                    <a:pt x="163342" y="434171"/>
                    <a:pt x="177179" y="434171"/>
                  </a:cubicBezTo>
                  <a:lnTo>
                    <a:pt x="235394" y="434171"/>
                  </a:lnTo>
                  <a:cubicBezTo>
                    <a:pt x="249400" y="434171"/>
                    <a:pt x="260706" y="422696"/>
                    <a:pt x="260706" y="408859"/>
                  </a:cubicBezTo>
                  <a:lnTo>
                    <a:pt x="260706" y="350644"/>
                  </a:lnTo>
                  <a:cubicBezTo>
                    <a:pt x="260706" y="336638"/>
                    <a:pt x="249400" y="325333"/>
                    <a:pt x="235394" y="325333"/>
                  </a:cubicBezTo>
                  <a:lnTo>
                    <a:pt x="222739" y="325333"/>
                  </a:lnTo>
                  <a:lnTo>
                    <a:pt x="222739" y="303734"/>
                  </a:lnTo>
                  <a:cubicBezTo>
                    <a:pt x="222739" y="292428"/>
                    <a:pt x="232863" y="282304"/>
                    <a:pt x="249400" y="277241"/>
                  </a:cubicBezTo>
                  <a:lnTo>
                    <a:pt x="292429" y="267117"/>
                  </a:lnTo>
                  <a:cubicBezTo>
                    <a:pt x="304747" y="263742"/>
                    <a:pt x="315547" y="257836"/>
                    <a:pt x="323815" y="250074"/>
                  </a:cubicBezTo>
                  <a:cubicBezTo>
                    <a:pt x="332252" y="258005"/>
                    <a:pt x="343052" y="264417"/>
                    <a:pt x="355538" y="268298"/>
                  </a:cubicBezTo>
                  <a:lnTo>
                    <a:pt x="408861" y="279773"/>
                  </a:lnTo>
                  <a:cubicBezTo>
                    <a:pt x="425229" y="284835"/>
                    <a:pt x="435353" y="294959"/>
                    <a:pt x="435353" y="306265"/>
                  </a:cubicBezTo>
                  <a:lnTo>
                    <a:pt x="435353" y="327864"/>
                  </a:lnTo>
                  <a:lnTo>
                    <a:pt x="422698" y="327864"/>
                  </a:lnTo>
                  <a:cubicBezTo>
                    <a:pt x="408861" y="327864"/>
                    <a:pt x="397386" y="339169"/>
                    <a:pt x="397386" y="353175"/>
                  </a:cubicBezTo>
                  <a:lnTo>
                    <a:pt x="397386" y="411390"/>
                  </a:lnTo>
                  <a:close/>
                  <a:moveTo>
                    <a:pt x="348114" y="89939"/>
                  </a:moveTo>
                  <a:lnTo>
                    <a:pt x="348114" y="136680"/>
                  </a:lnTo>
                  <a:lnTo>
                    <a:pt x="301204" y="136680"/>
                  </a:lnTo>
                  <a:lnTo>
                    <a:pt x="301204" y="89939"/>
                  </a:lnTo>
                  <a:lnTo>
                    <a:pt x="348114" y="89939"/>
                  </a:lnTo>
                  <a:close/>
                  <a:moveTo>
                    <a:pt x="112551" y="503692"/>
                  </a:moveTo>
                  <a:lnTo>
                    <a:pt x="111369" y="470787"/>
                  </a:lnTo>
                  <a:cubicBezTo>
                    <a:pt x="101245" y="470787"/>
                    <a:pt x="94833" y="468256"/>
                    <a:pt x="89771" y="463194"/>
                  </a:cubicBezTo>
                  <a:cubicBezTo>
                    <a:pt x="86058" y="458132"/>
                    <a:pt x="83527" y="449357"/>
                    <a:pt x="83527" y="437883"/>
                  </a:cubicBezTo>
                  <a:lnTo>
                    <a:pt x="83527" y="312677"/>
                  </a:lnTo>
                  <a:cubicBezTo>
                    <a:pt x="83527" y="283485"/>
                    <a:pt x="73403" y="265767"/>
                    <a:pt x="55685" y="258174"/>
                  </a:cubicBezTo>
                  <a:cubicBezTo>
                    <a:pt x="74584" y="250580"/>
                    <a:pt x="83527" y="232863"/>
                    <a:pt x="83527" y="203839"/>
                  </a:cubicBezTo>
                  <a:lnTo>
                    <a:pt x="83527" y="77283"/>
                  </a:lnTo>
                  <a:cubicBezTo>
                    <a:pt x="83527" y="55685"/>
                    <a:pt x="93652" y="45560"/>
                    <a:pt x="112551" y="45560"/>
                  </a:cubicBezTo>
                  <a:lnTo>
                    <a:pt x="112551" y="12656"/>
                  </a:lnTo>
                  <a:cubicBezTo>
                    <a:pt x="86058" y="12656"/>
                    <a:pt x="66990" y="16537"/>
                    <a:pt x="55685" y="26661"/>
                  </a:cubicBezTo>
                  <a:cubicBezTo>
                    <a:pt x="44379" y="36786"/>
                    <a:pt x="39317" y="54503"/>
                    <a:pt x="39317" y="78465"/>
                  </a:cubicBezTo>
                  <a:lnTo>
                    <a:pt x="39317" y="207551"/>
                  </a:lnTo>
                  <a:cubicBezTo>
                    <a:pt x="39317" y="230331"/>
                    <a:pt x="30373" y="241806"/>
                    <a:pt x="12656" y="241806"/>
                  </a:cubicBezTo>
                  <a:lnTo>
                    <a:pt x="12656" y="274710"/>
                  </a:lnTo>
                  <a:cubicBezTo>
                    <a:pt x="30373" y="274710"/>
                    <a:pt x="39317" y="286016"/>
                    <a:pt x="39317" y="307615"/>
                  </a:cubicBezTo>
                  <a:lnTo>
                    <a:pt x="39317" y="439233"/>
                  </a:lnTo>
                  <a:cubicBezTo>
                    <a:pt x="39317" y="463194"/>
                    <a:pt x="44379" y="479731"/>
                    <a:pt x="55685" y="489855"/>
                  </a:cubicBezTo>
                  <a:cubicBezTo>
                    <a:pt x="66990" y="498630"/>
                    <a:pt x="86058" y="503692"/>
                    <a:pt x="112551" y="503692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7F040D9-90A6-4F7F-9E5F-B79F13E9686E}"/>
                </a:ext>
              </a:extLst>
            </p:cNvPr>
            <p:cNvSpPr txBox="1"/>
            <p:nvPr/>
          </p:nvSpPr>
          <p:spPr>
            <a:xfrm>
              <a:off x="2294011" y="3789263"/>
              <a:ext cx="4036467" cy="27238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900" b="0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Organize subscriptions into groups called "management groups" to help manage access, policy and compliance across subscriptions. Management groups give enterprise-grade management at a large scale no matter what type of subscriptions </a:t>
              </a:r>
              <a:r>
                <a:rPr lang="en-US" sz="1900" dirty="0">
                  <a:solidFill>
                    <a:srgbClr val="32313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 organization may</a:t>
              </a:r>
              <a:r>
                <a:rPr lang="en-US" sz="1900" b="0" i="0" dirty="0">
                  <a:solidFill>
                    <a:srgbClr val="32313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have.</a:t>
              </a:r>
              <a:endParaRPr lang="en-US" sz="1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08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ACD4C-EBE7-4D0B-A44F-C8FA64136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914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Hierarchy of Management </a:t>
            </a:r>
            <a:r>
              <a:rPr lang="en-US" dirty="0"/>
              <a:t>Groups</a:t>
            </a:r>
            <a:br>
              <a:rPr lang="en-US" dirty="0"/>
            </a:br>
            <a:r>
              <a:rPr lang="en-US" noProof="0" dirty="0"/>
              <a:t>and Subscriptions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094FD23-64B2-49AF-94DE-11C113505BBD}"/>
              </a:ext>
            </a:extLst>
          </p:cNvPr>
          <p:cNvGrpSpPr/>
          <p:nvPr/>
        </p:nvGrpSpPr>
        <p:grpSpPr>
          <a:xfrm>
            <a:off x="3571840" y="1869645"/>
            <a:ext cx="5048320" cy="4220491"/>
            <a:chOff x="3560223" y="1880058"/>
            <a:chExt cx="5688836" cy="4520722"/>
          </a:xfrm>
        </p:grpSpPr>
        <p:sp>
          <p:nvSpPr>
            <p:cNvPr id="14" name="Graphic 1875">
              <a:extLst>
                <a:ext uri="{FF2B5EF4-FFF2-40B4-BE49-F238E27FC236}">
                  <a16:creationId xmlns:a16="http://schemas.microsoft.com/office/drawing/2014/main" id="{64B940AF-DAE5-4910-A373-2C065D05682A}"/>
                </a:ext>
              </a:extLst>
            </p:cNvPr>
            <p:cNvSpPr/>
            <p:nvPr/>
          </p:nvSpPr>
          <p:spPr>
            <a:xfrm>
              <a:off x="6469389" y="2940237"/>
              <a:ext cx="658092" cy="506223"/>
            </a:xfrm>
            <a:custGeom>
              <a:avLst/>
              <a:gdLst>
                <a:gd name="connsiteX0" fmla="*/ 545373 w 658092"/>
                <a:gd name="connsiteY0" fmla="*/ 12656 h 506222"/>
                <a:gd name="connsiteX1" fmla="*/ 546723 w 658092"/>
                <a:gd name="connsiteY1" fmla="*/ 45560 h 506222"/>
                <a:gd name="connsiteX2" fmla="*/ 568153 w 658092"/>
                <a:gd name="connsiteY2" fmla="*/ 53153 h 506222"/>
                <a:gd name="connsiteX3" fmla="*/ 574565 w 658092"/>
                <a:gd name="connsiteY3" fmla="*/ 78465 h 506222"/>
                <a:gd name="connsiteX4" fmla="*/ 574565 w 658092"/>
                <a:gd name="connsiteY4" fmla="*/ 203839 h 506222"/>
                <a:gd name="connsiteX5" fmla="*/ 602407 w 658092"/>
                <a:gd name="connsiteY5" fmla="*/ 258174 h 506222"/>
                <a:gd name="connsiteX6" fmla="*/ 574565 w 658092"/>
                <a:gd name="connsiteY6" fmla="*/ 312677 h 506222"/>
                <a:gd name="connsiteX7" fmla="*/ 574565 w 658092"/>
                <a:gd name="connsiteY7" fmla="*/ 439233 h 506222"/>
                <a:gd name="connsiteX8" fmla="*/ 545373 w 658092"/>
                <a:gd name="connsiteY8" fmla="*/ 470787 h 506222"/>
                <a:gd name="connsiteX9" fmla="*/ 545373 w 658092"/>
                <a:gd name="connsiteY9" fmla="*/ 503692 h 506222"/>
                <a:gd name="connsiteX10" fmla="*/ 602407 w 658092"/>
                <a:gd name="connsiteY10" fmla="*/ 488505 h 506222"/>
                <a:gd name="connsiteX11" fmla="*/ 618775 w 658092"/>
                <a:gd name="connsiteY11" fmla="*/ 436702 h 506222"/>
                <a:gd name="connsiteX12" fmla="*/ 618775 w 658092"/>
                <a:gd name="connsiteY12" fmla="*/ 308796 h 506222"/>
                <a:gd name="connsiteX13" fmla="*/ 645436 w 658092"/>
                <a:gd name="connsiteY13" fmla="*/ 274710 h 506222"/>
                <a:gd name="connsiteX14" fmla="*/ 645436 w 658092"/>
                <a:gd name="connsiteY14" fmla="*/ 241806 h 506222"/>
                <a:gd name="connsiteX15" fmla="*/ 618775 w 658092"/>
                <a:gd name="connsiteY15" fmla="*/ 208901 h 506222"/>
                <a:gd name="connsiteX16" fmla="*/ 618775 w 658092"/>
                <a:gd name="connsiteY16" fmla="*/ 77283 h 506222"/>
                <a:gd name="connsiteX17" fmla="*/ 602407 w 658092"/>
                <a:gd name="connsiteY17" fmla="*/ 26661 h 506222"/>
                <a:gd name="connsiteX18" fmla="*/ 545373 w 658092"/>
                <a:gd name="connsiteY18" fmla="*/ 12656 h 506222"/>
                <a:gd name="connsiteX19" fmla="*/ 397386 w 658092"/>
                <a:gd name="connsiteY19" fmla="*/ 411390 h 506222"/>
                <a:gd name="connsiteX20" fmla="*/ 422698 w 658092"/>
                <a:gd name="connsiteY20" fmla="*/ 436702 h 506222"/>
                <a:gd name="connsiteX21" fmla="*/ 480913 w 658092"/>
                <a:gd name="connsiteY21" fmla="*/ 436702 h 506222"/>
                <a:gd name="connsiteX22" fmla="*/ 506225 w 658092"/>
                <a:gd name="connsiteY22" fmla="*/ 411390 h 506222"/>
                <a:gd name="connsiteX23" fmla="*/ 506225 w 658092"/>
                <a:gd name="connsiteY23" fmla="*/ 353175 h 506222"/>
                <a:gd name="connsiteX24" fmla="*/ 480913 w 658092"/>
                <a:gd name="connsiteY24" fmla="*/ 327864 h 506222"/>
                <a:gd name="connsiteX25" fmla="*/ 467077 w 658092"/>
                <a:gd name="connsiteY25" fmla="*/ 327864 h 506222"/>
                <a:gd name="connsiteX26" fmla="*/ 467077 w 658092"/>
                <a:gd name="connsiteY26" fmla="*/ 306265 h 506222"/>
                <a:gd name="connsiteX27" fmla="*/ 417635 w 658092"/>
                <a:gd name="connsiteY27" fmla="*/ 249399 h 506222"/>
                <a:gd name="connsiteX28" fmla="*/ 364482 w 658092"/>
                <a:gd name="connsiteY28" fmla="*/ 237925 h 506222"/>
                <a:gd name="connsiteX29" fmla="*/ 340689 w 658092"/>
                <a:gd name="connsiteY29" fmla="*/ 221388 h 506222"/>
                <a:gd name="connsiteX30" fmla="*/ 341702 w 658092"/>
                <a:gd name="connsiteY30" fmla="*/ 211432 h 506222"/>
                <a:gd name="connsiteX31" fmla="*/ 341702 w 658092"/>
                <a:gd name="connsiteY31" fmla="*/ 208901 h 506222"/>
                <a:gd name="connsiteX32" fmla="*/ 341702 w 658092"/>
                <a:gd name="connsiteY32" fmla="*/ 172116 h 506222"/>
                <a:gd name="connsiteX33" fmla="*/ 358238 w 658092"/>
                <a:gd name="connsiteY33" fmla="*/ 172116 h 506222"/>
                <a:gd name="connsiteX34" fmla="*/ 383550 w 658092"/>
                <a:gd name="connsiteY34" fmla="*/ 146805 h 506222"/>
                <a:gd name="connsiteX35" fmla="*/ 383550 w 658092"/>
                <a:gd name="connsiteY35" fmla="*/ 79814 h 506222"/>
                <a:gd name="connsiteX36" fmla="*/ 358238 w 658092"/>
                <a:gd name="connsiteY36" fmla="*/ 54503 h 506222"/>
                <a:gd name="connsiteX37" fmla="*/ 291079 w 658092"/>
                <a:gd name="connsiteY37" fmla="*/ 54503 h 506222"/>
                <a:gd name="connsiteX38" fmla="*/ 265768 w 658092"/>
                <a:gd name="connsiteY38" fmla="*/ 79814 h 506222"/>
                <a:gd name="connsiteX39" fmla="*/ 265768 w 658092"/>
                <a:gd name="connsiteY39" fmla="*/ 146805 h 506222"/>
                <a:gd name="connsiteX40" fmla="*/ 291079 w 658092"/>
                <a:gd name="connsiteY40" fmla="*/ 172116 h 506222"/>
                <a:gd name="connsiteX41" fmla="*/ 306266 w 658092"/>
                <a:gd name="connsiteY41" fmla="*/ 172116 h 506222"/>
                <a:gd name="connsiteX42" fmla="*/ 306266 w 658092"/>
                <a:gd name="connsiteY42" fmla="*/ 208901 h 506222"/>
                <a:gd name="connsiteX43" fmla="*/ 306266 w 658092"/>
                <a:gd name="connsiteY43" fmla="*/ 211432 h 506222"/>
                <a:gd name="connsiteX44" fmla="*/ 307278 w 658092"/>
                <a:gd name="connsiteY44" fmla="*/ 221388 h 506222"/>
                <a:gd name="connsiteX45" fmla="*/ 283486 w 658092"/>
                <a:gd name="connsiteY45" fmla="*/ 237925 h 506222"/>
                <a:gd name="connsiteX46" fmla="*/ 240457 w 658092"/>
                <a:gd name="connsiteY46" fmla="*/ 246868 h 506222"/>
                <a:gd name="connsiteX47" fmla="*/ 191184 w 658092"/>
                <a:gd name="connsiteY47" fmla="*/ 303734 h 506222"/>
                <a:gd name="connsiteX48" fmla="*/ 191184 w 658092"/>
                <a:gd name="connsiteY48" fmla="*/ 325333 h 506222"/>
                <a:gd name="connsiteX49" fmla="*/ 177179 w 658092"/>
                <a:gd name="connsiteY49" fmla="*/ 325333 h 506222"/>
                <a:gd name="connsiteX50" fmla="*/ 151867 w 658092"/>
                <a:gd name="connsiteY50" fmla="*/ 350644 h 506222"/>
                <a:gd name="connsiteX51" fmla="*/ 151867 w 658092"/>
                <a:gd name="connsiteY51" fmla="*/ 408859 h 506222"/>
                <a:gd name="connsiteX52" fmla="*/ 177179 w 658092"/>
                <a:gd name="connsiteY52" fmla="*/ 434171 h 506222"/>
                <a:gd name="connsiteX53" fmla="*/ 235394 w 658092"/>
                <a:gd name="connsiteY53" fmla="*/ 434171 h 506222"/>
                <a:gd name="connsiteX54" fmla="*/ 260706 w 658092"/>
                <a:gd name="connsiteY54" fmla="*/ 408859 h 506222"/>
                <a:gd name="connsiteX55" fmla="*/ 260706 w 658092"/>
                <a:gd name="connsiteY55" fmla="*/ 350644 h 506222"/>
                <a:gd name="connsiteX56" fmla="*/ 235394 w 658092"/>
                <a:gd name="connsiteY56" fmla="*/ 325333 h 506222"/>
                <a:gd name="connsiteX57" fmla="*/ 222739 w 658092"/>
                <a:gd name="connsiteY57" fmla="*/ 325333 h 506222"/>
                <a:gd name="connsiteX58" fmla="*/ 222739 w 658092"/>
                <a:gd name="connsiteY58" fmla="*/ 303734 h 506222"/>
                <a:gd name="connsiteX59" fmla="*/ 249400 w 658092"/>
                <a:gd name="connsiteY59" fmla="*/ 277241 h 506222"/>
                <a:gd name="connsiteX60" fmla="*/ 292429 w 658092"/>
                <a:gd name="connsiteY60" fmla="*/ 267117 h 506222"/>
                <a:gd name="connsiteX61" fmla="*/ 323815 w 658092"/>
                <a:gd name="connsiteY61" fmla="*/ 250074 h 506222"/>
                <a:gd name="connsiteX62" fmla="*/ 355538 w 658092"/>
                <a:gd name="connsiteY62" fmla="*/ 268298 h 506222"/>
                <a:gd name="connsiteX63" fmla="*/ 408861 w 658092"/>
                <a:gd name="connsiteY63" fmla="*/ 279773 h 506222"/>
                <a:gd name="connsiteX64" fmla="*/ 435353 w 658092"/>
                <a:gd name="connsiteY64" fmla="*/ 306265 h 506222"/>
                <a:gd name="connsiteX65" fmla="*/ 435353 w 658092"/>
                <a:gd name="connsiteY65" fmla="*/ 327864 h 506222"/>
                <a:gd name="connsiteX66" fmla="*/ 422698 w 658092"/>
                <a:gd name="connsiteY66" fmla="*/ 327864 h 506222"/>
                <a:gd name="connsiteX67" fmla="*/ 397386 w 658092"/>
                <a:gd name="connsiteY67" fmla="*/ 353175 h 506222"/>
                <a:gd name="connsiteX68" fmla="*/ 397386 w 658092"/>
                <a:gd name="connsiteY68" fmla="*/ 411390 h 506222"/>
                <a:gd name="connsiteX69" fmla="*/ 348114 w 658092"/>
                <a:gd name="connsiteY69" fmla="*/ 89939 h 506222"/>
                <a:gd name="connsiteX70" fmla="*/ 348114 w 658092"/>
                <a:gd name="connsiteY70" fmla="*/ 136680 h 506222"/>
                <a:gd name="connsiteX71" fmla="*/ 301204 w 658092"/>
                <a:gd name="connsiteY71" fmla="*/ 136680 h 506222"/>
                <a:gd name="connsiteX72" fmla="*/ 301204 w 658092"/>
                <a:gd name="connsiteY72" fmla="*/ 89939 h 506222"/>
                <a:gd name="connsiteX73" fmla="*/ 348114 w 658092"/>
                <a:gd name="connsiteY73" fmla="*/ 89939 h 506222"/>
                <a:gd name="connsiteX74" fmla="*/ 112551 w 658092"/>
                <a:gd name="connsiteY74" fmla="*/ 503692 h 506222"/>
                <a:gd name="connsiteX75" fmla="*/ 111369 w 658092"/>
                <a:gd name="connsiteY75" fmla="*/ 470787 h 506222"/>
                <a:gd name="connsiteX76" fmla="*/ 89771 w 658092"/>
                <a:gd name="connsiteY76" fmla="*/ 463194 h 506222"/>
                <a:gd name="connsiteX77" fmla="*/ 83527 w 658092"/>
                <a:gd name="connsiteY77" fmla="*/ 437883 h 506222"/>
                <a:gd name="connsiteX78" fmla="*/ 83527 w 658092"/>
                <a:gd name="connsiteY78" fmla="*/ 312677 h 506222"/>
                <a:gd name="connsiteX79" fmla="*/ 55685 w 658092"/>
                <a:gd name="connsiteY79" fmla="*/ 258174 h 506222"/>
                <a:gd name="connsiteX80" fmla="*/ 83527 w 658092"/>
                <a:gd name="connsiteY80" fmla="*/ 203839 h 506222"/>
                <a:gd name="connsiteX81" fmla="*/ 83527 w 658092"/>
                <a:gd name="connsiteY81" fmla="*/ 77283 h 506222"/>
                <a:gd name="connsiteX82" fmla="*/ 112551 w 658092"/>
                <a:gd name="connsiteY82" fmla="*/ 45560 h 506222"/>
                <a:gd name="connsiteX83" fmla="*/ 112551 w 658092"/>
                <a:gd name="connsiteY83" fmla="*/ 12656 h 506222"/>
                <a:gd name="connsiteX84" fmla="*/ 55685 w 658092"/>
                <a:gd name="connsiteY84" fmla="*/ 26661 h 506222"/>
                <a:gd name="connsiteX85" fmla="*/ 39317 w 658092"/>
                <a:gd name="connsiteY85" fmla="*/ 78465 h 506222"/>
                <a:gd name="connsiteX86" fmla="*/ 39317 w 658092"/>
                <a:gd name="connsiteY86" fmla="*/ 207551 h 506222"/>
                <a:gd name="connsiteX87" fmla="*/ 12656 w 658092"/>
                <a:gd name="connsiteY87" fmla="*/ 241806 h 506222"/>
                <a:gd name="connsiteX88" fmla="*/ 12656 w 658092"/>
                <a:gd name="connsiteY88" fmla="*/ 274710 h 506222"/>
                <a:gd name="connsiteX89" fmla="*/ 39317 w 658092"/>
                <a:gd name="connsiteY89" fmla="*/ 307615 h 506222"/>
                <a:gd name="connsiteX90" fmla="*/ 39317 w 658092"/>
                <a:gd name="connsiteY90" fmla="*/ 439233 h 506222"/>
                <a:gd name="connsiteX91" fmla="*/ 55685 w 658092"/>
                <a:gd name="connsiteY91" fmla="*/ 489855 h 506222"/>
                <a:gd name="connsiteX92" fmla="*/ 112551 w 658092"/>
                <a:gd name="connsiteY92" fmla="*/ 503692 h 50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658092" h="506222">
                  <a:moveTo>
                    <a:pt x="545373" y="12656"/>
                  </a:moveTo>
                  <a:lnTo>
                    <a:pt x="546723" y="45560"/>
                  </a:lnTo>
                  <a:cubicBezTo>
                    <a:pt x="556847" y="45560"/>
                    <a:pt x="563091" y="48091"/>
                    <a:pt x="568153" y="53153"/>
                  </a:cubicBezTo>
                  <a:cubicBezTo>
                    <a:pt x="572034" y="58216"/>
                    <a:pt x="574565" y="67159"/>
                    <a:pt x="574565" y="78465"/>
                  </a:cubicBezTo>
                  <a:lnTo>
                    <a:pt x="574565" y="203839"/>
                  </a:lnTo>
                  <a:cubicBezTo>
                    <a:pt x="574565" y="232863"/>
                    <a:pt x="584689" y="250580"/>
                    <a:pt x="602407" y="258174"/>
                  </a:cubicBezTo>
                  <a:cubicBezTo>
                    <a:pt x="583340" y="265767"/>
                    <a:pt x="574565" y="283485"/>
                    <a:pt x="574565" y="312677"/>
                  </a:cubicBezTo>
                  <a:lnTo>
                    <a:pt x="574565" y="439233"/>
                  </a:lnTo>
                  <a:cubicBezTo>
                    <a:pt x="574565" y="460663"/>
                    <a:pt x="564440" y="470787"/>
                    <a:pt x="545373" y="470787"/>
                  </a:cubicBezTo>
                  <a:lnTo>
                    <a:pt x="545373" y="503692"/>
                  </a:lnTo>
                  <a:cubicBezTo>
                    <a:pt x="572034" y="503692"/>
                    <a:pt x="591102" y="498630"/>
                    <a:pt x="602407" y="488505"/>
                  </a:cubicBezTo>
                  <a:cubicBezTo>
                    <a:pt x="613713" y="478381"/>
                    <a:pt x="618775" y="460663"/>
                    <a:pt x="618775" y="436702"/>
                  </a:cubicBezTo>
                  <a:lnTo>
                    <a:pt x="618775" y="308796"/>
                  </a:lnTo>
                  <a:cubicBezTo>
                    <a:pt x="618775" y="286016"/>
                    <a:pt x="627719" y="274710"/>
                    <a:pt x="645436" y="274710"/>
                  </a:cubicBezTo>
                  <a:lnTo>
                    <a:pt x="645436" y="241806"/>
                  </a:lnTo>
                  <a:cubicBezTo>
                    <a:pt x="627719" y="241806"/>
                    <a:pt x="618775" y="230331"/>
                    <a:pt x="618775" y="208901"/>
                  </a:cubicBezTo>
                  <a:lnTo>
                    <a:pt x="618775" y="77283"/>
                  </a:lnTo>
                  <a:cubicBezTo>
                    <a:pt x="618775" y="53153"/>
                    <a:pt x="613713" y="36786"/>
                    <a:pt x="602407" y="26661"/>
                  </a:cubicBezTo>
                  <a:cubicBezTo>
                    <a:pt x="591102" y="17718"/>
                    <a:pt x="572034" y="12656"/>
                    <a:pt x="545373" y="12656"/>
                  </a:cubicBezTo>
                  <a:close/>
                  <a:moveTo>
                    <a:pt x="397386" y="411390"/>
                  </a:moveTo>
                  <a:cubicBezTo>
                    <a:pt x="397386" y="425227"/>
                    <a:pt x="408861" y="436702"/>
                    <a:pt x="422698" y="436702"/>
                  </a:cubicBezTo>
                  <a:lnTo>
                    <a:pt x="480913" y="436702"/>
                  </a:lnTo>
                  <a:cubicBezTo>
                    <a:pt x="494919" y="436702"/>
                    <a:pt x="506225" y="425227"/>
                    <a:pt x="506225" y="411390"/>
                  </a:cubicBezTo>
                  <a:lnTo>
                    <a:pt x="506225" y="353175"/>
                  </a:lnTo>
                  <a:cubicBezTo>
                    <a:pt x="506225" y="339169"/>
                    <a:pt x="494919" y="327864"/>
                    <a:pt x="480913" y="327864"/>
                  </a:cubicBezTo>
                  <a:lnTo>
                    <a:pt x="467077" y="327864"/>
                  </a:lnTo>
                  <a:lnTo>
                    <a:pt x="467077" y="306265"/>
                  </a:lnTo>
                  <a:cubicBezTo>
                    <a:pt x="467077" y="280954"/>
                    <a:pt x="446828" y="258174"/>
                    <a:pt x="417635" y="249399"/>
                  </a:cubicBezTo>
                  <a:lnTo>
                    <a:pt x="364482" y="237925"/>
                  </a:lnTo>
                  <a:cubicBezTo>
                    <a:pt x="353007" y="234381"/>
                    <a:pt x="344739" y="228475"/>
                    <a:pt x="340689" y="221388"/>
                  </a:cubicBezTo>
                  <a:cubicBezTo>
                    <a:pt x="341364" y="218013"/>
                    <a:pt x="341702" y="214807"/>
                    <a:pt x="341702" y="211432"/>
                  </a:cubicBezTo>
                  <a:lnTo>
                    <a:pt x="341702" y="208901"/>
                  </a:lnTo>
                  <a:lnTo>
                    <a:pt x="341702" y="172116"/>
                  </a:lnTo>
                  <a:lnTo>
                    <a:pt x="358238" y="172116"/>
                  </a:lnTo>
                  <a:cubicBezTo>
                    <a:pt x="372075" y="172116"/>
                    <a:pt x="383550" y="160810"/>
                    <a:pt x="383550" y="146805"/>
                  </a:cubicBezTo>
                  <a:lnTo>
                    <a:pt x="383550" y="79814"/>
                  </a:lnTo>
                  <a:cubicBezTo>
                    <a:pt x="383550" y="65809"/>
                    <a:pt x="372075" y="54503"/>
                    <a:pt x="358238" y="54503"/>
                  </a:cubicBezTo>
                  <a:lnTo>
                    <a:pt x="291079" y="54503"/>
                  </a:lnTo>
                  <a:cubicBezTo>
                    <a:pt x="277242" y="54503"/>
                    <a:pt x="265768" y="65809"/>
                    <a:pt x="265768" y="79814"/>
                  </a:cubicBezTo>
                  <a:lnTo>
                    <a:pt x="265768" y="146805"/>
                  </a:lnTo>
                  <a:cubicBezTo>
                    <a:pt x="265768" y="160810"/>
                    <a:pt x="277242" y="172116"/>
                    <a:pt x="291079" y="172116"/>
                  </a:cubicBezTo>
                  <a:lnTo>
                    <a:pt x="306266" y="172116"/>
                  </a:lnTo>
                  <a:lnTo>
                    <a:pt x="306266" y="208901"/>
                  </a:lnTo>
                  <a:lnTo>
                    <a:pt x="306266" y="211432"/>
                  </a:lnTo>
                  <a:cubicBezTo>
                    <a:pt x="306266" y="214807"/>
                    <a:pt x="306603" y="218013"/>
                    <a:pt x="307278" y="221388"/>
                  </a:cubicBezTo>
                  <a:cubicBezTo>
                    <a:pt x="303229" y="228475"/>
                    <a:pt x="294960" y="234381"/>
                    <a:pt x="283486" y="237925"/>
                  </a:cubicBezTo>
                  <a:lnTo>
                    <a:pt x="240457" y="246868"/>
                  </a:lnTo>
                  <a:cubicBezTo>
                    <a:pt x="211433" y="255643"/>
                    <a:pt x="191184" y="278423"/>
                    <a:pt x="191184" y="303734"/>
                  </a:cubicBezTo>
                  <a:lnTo>
                    <a:pt x="191184" y="325333"/>
                  </a:lnTo>
                  <a:lnTo>
                    <a:pt x="177179" y="325333"/>
                  </a:lnTo>
                  <a:cubicBezTo>
                    <a:pt x="163342" y="325333"/>
                    <a:pt x="151867" y="336638"/>
                    <a:pt x="151867" y="350644"/>
                  </a:cubicBezTo>
                  <a:lnTo>
                    <a:pt x="151867" y="408859"/>
                  </a:lnTo>
                  <a:cubicBezTo>
                    <a:pt x="151867" y="422696"/>
                    <a:pt x="163342" y="434171"/>
                    <a:pt x="177179" y="434171"/>
                  </a:cubicBezTo>
                  <a:lnTo>
                    <a:pt x="235394" y="434171"/>
                  </a:lnTo>
                  <a:cubicBezTo>
                    <a:pt x="249400" y="434171"/>
                    <a:pt x="260706" y="422696"/>
                    <a:pt x="260706" y="408859"/>
                  </a:cubicBezTo>
                  <a:lnTo>
                    <a:pt x="260706" y="350644"/>
                  </a:lnTo>
                  <a:cubicBezTo>
                    <a:pt x="260706" y="336638"/>
                    <a:pt x="249400" y="325333"/>
                    <a:pt x="235394" y="325333"/>
                  </a:cubicBezTo>
                  <a:lnTo>
                    <a:pt x="222739" y="325333"/>
                  </a:lnTo>
                  <a:lnTo>
                    <a:pt x="222739" y="303734"/>
                  </a:lnTo>
                  <a:cubicBezTo>
                    <a:pt x="222739" y="292428"/>
                    <a:pt x="232863" y="282304"/>
                    <a:pt x="249400" y="277241"/>
                  </a:cubicBezTo>
                  <a:lnTo>
                    <a:pt x="292429" y="267117"/>
                  </a:lnTo>
                  <a:cubicBezTo>
                    <a:pt x="304747" y="263742"/>
                    <a:pt x="315547" y="257836"/>
                    <a:pt x="323815" y="250074"/>
                  </a:cubicBezTo>
                  <a:cubicBezTo>
                    <a:pt x="332252" y="258005"/>
                    <a:pt x="343052" y="264417"/>
                    <a:pt x="355538" y="268298"/>
                  </a:cubicBezTo>
                  <a:lnTo>
                    <a:pt x="408861" y="279773"/>
                  </a:lnTo>
                  <a:cubicBezTo>
                    <a:pt x="425229" y="284835"/>
                    <a:pt x="435353" y="294959"/>
                    <a:pt x="435353" y="306265"/>
                  </a:cubicBezTo>
                  <a:lnTo>
                    <a:pt x="435353" y="327864"/>
                  </a:lnTo>
                  <a:lnTo>
                    <a:pt x="422698" y="327864"/>
                  </a:lnTo>
                  <a:cubicBezTo>
                    <a:pt x="408861" y="327864"/>
                    <a:pt x="397386" y="339169"/>
                    <a:pt x="397386" y="353175"/>
                  </a:cubicBezTo>
                  <a:lnTo>
                    <a:pt x="397386" y="411390"/>
                  </a:lnTo>
                  <a:close/>
                  <a:moveTo>
                    <a:pt x="348114" y="89939"/>
                  </a:moveTo>
                  <a:lnTo>
                    <a:pt x="348114" y="136680"/>
                  </a:lnTo>
                  <a:lnTo>
                    <a:pt x="301204" y="136680"/>
                  </a:lnTo>
                  <a:lnTo>
                    <a:pt x="301204" y="89939"/>
                  </a:lnTo>
                  <a:lnTo>
                    <a:pt x="348114" y="89939"/>
                  </a:lnTo>
                  <a:close/>
                  <a:moveTo>
                    <a:pt x="112551" y="503692"/>
                  </a:moveTo>
                  <a:lnTo>
                    <a:pt x="111369" y="470787"/>
                  </a:lnTo>
                  <a:cubicBezTo>
                    <a:pt x="101245" y="470787"/>
                    <a:pt x="94833" y="468256"/>
                    <a:pt x="89771" y="463194"/>
                  </a:cubicBezTo>
                  <a:cubicBezTo>
                    <a:pt x="86058" y="458132"/>
                    <a:pt x="83527" y="449357"/>
                    <a:pt x="83527" y="437883"/>
                  </a:cubicBezTo>
                  <a:lnTo>
                    <a:pt x="83527" y="312677"/>
                  </a:lnTo>
                  <a:cubicBezTo>
                    <a:pt x="83527" y="283485"/>
                    <a:pt x="73403" y="265767"/>
                    <a:pt x="55685" y="258174"/>
                  </a:cubicBezTo>
                  <a:cubicBezTo>
                    <a:pt x="74584" y="250580"/>
                    <a:pt x="83527" y="232863"/>
                    <a:pt x="83527" y="203839"/>
                  </a:cubicBezTo>
                  <a:lnTo>
                    <a:pt x="83527" y="77283"/>
                  </a:lnTo>
                  <a:cubicBezTo>
                    <a:pt x="83527" y="55685"/>
                    <a:pt x="93652" y="45560"/>
                    <a:pt x="112551" y="45560"/>
                  </a:cubicBezTo>
                  <a:lnTo>
                    <a:pt x="112551" y="12656"/>
                  </a:lnTo>
                  <a:cubicBezTo>
                    <a:pt x="86058" y="12656"/>
                    <a:pt x="66990" y="16537"/>
                    <a:pt x="55685" y="26661"/>
                  </a:cubicBezTo>
                  <a:cubicBezTo>
                    <a:pt x="44379" y="36786"/>
                    <a:pt x="39317" y="54503"/>
                    <a:pt x="39317" y="78465"/>
                  </a:cubicBezTo>
                  <a:lnTo>
                    <a:pt x="39317" y="207551"/>
                  </a:lnTo>
                  <a:cubicBezTo>
                    <a:pt x="39317" y="230331"/>
                    <a:pt x="30373" y="241806"/>
                    <a:pt x="12656" y="241806"/>
                  </a:cubicBezTo>
                  <a:lnTo>
                    <a:pt x="12656" y="274710"/>
                  </a:lnTo>
                  <a:cubicBezTo>
                    <a:pt x="30373" y="274710"/>
                    <a:pt x="39317" y="286016"/>
                    <a:pt x="39317" y="307615"/>
                  </a:cubicBezTo>
                  <a:lnTo>
                    <a:pt x="39317" y="439233"/>
                  </a:lnTo>
                  <a:cubicBezTo>
                    <a:pt x="39317" y="463194"/>
                    <a:pt x="44379" y="479731"/>
                    <a:pt x="55685" y="489855"/>
                  </a:cubicBezTo>
                  <a:cubicBezTo>
                    <a:pt x="66990" y="498630"/>
                    <a:pt x="86058" y="503692"/>
                    <a:pt x="112551" y="503692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49BE61C-4538-4E0B-8CE6-B63DE0A0AF0D}"/>
                </a:ext>
              </a:extLst>
            </p:cNvPr>
            <p:cNvGrpSpPr/>
            <p:nvPr/>
          </p:nvGrpSpPr>
          <p:grpSpPr>
            <a:xfrm>
              <a:off x="3560223" y="1880058"/>
              <a:ext cx="5688836" cy="4520722"/>
              <a:chOff x="3560223" y="1880058"/>
              <a:chExt cx="5688836" cy="4520722"/>
            </a:xfrm>
          </p:grpSpPr>
          <p:grpSp>
            <p:nvGrpSpPr>
              <p:cNvPr id="4" name="Group 47">
                <a:extLst>
                  <a:ext uri="{FF2B5EF4-FFF2-40B4-BE49-F238E27FC236}">
                    <a16:creationId xmlns:a16="http://schemas.microsoft.com/office/drawing/2014/main" id="{9F90F80B-D3CA-4C6A-AEC4-A61EC2220224}"/>
                  </a:ext>
                </a:extLst>
              </p:cNvPr>
              <p:cNvGrpSpPr/>
              <p:nvPr/>
            </p:nvGrpSpPr>
            <p:grpSpPr>
              <a:xfrm>
                <a:off x="6545559" y="4895602"/>
                <a:ext cx="512645" cy="385261"/>
                <a:chOff x="-3871293" y="8988674"/>
                <a:chExt cx="722326" cy="586759"/>
              </a:xfrm>
            </p:grpSpPr>
            <p:sp>
              <p:nvSpPr>
                <p:cNvPr id="5" name="Freeform: Shape 69">
                  <a:extLst>
                    <a:ext uri="{FF2B5EF4-FFF2-40B4-BE49-F238E27FC236}">
                      <a16:creationId xmlns:a16="http://schemas.microsoft.com/office/drawing/2014/main" id="{99D28A6B-521E-4A43-A4D6-FA8ECD818153}"/>
                    </a:ext>
                  </a:extLst>
                </p:cNvPr>
                <p:cNvSpPr/>
                <p:nvPr/>
              </p:nvSpPr>
              <p:spPr>
                <a:xfrm>
                  <a:off x="-3734626" y="8988674"/>
                  <a:ext cx="446258" cy="278911"/>
                </a:xfrm>
                <a:custGeom>
                  <a:avLst/>
                  <a:gdLst>
                    <a:gd name="connsiteX0" fmla="*/ 225848 w 446257"/>
                    <a:gd name="connsiteY0" fmla="*/ 264547 h 278911"/>
                    <a:gd name="connsiteX1" fmla="*/ 223059 w 446257"/>
                    <a:gd name="connsiteY1" fmla="*/ 263153 h 278911"/>
                    <a:gd name="connsiteX2" fmla="*/ 18060 w 446257"/>
                    <a:gd name="connsiteY2" fmla="*/ 144615 h 278911"/>
                    <a:gd name="connsiteX3" fmla="*/ 15270 w 446257"/>
                    <a:gd name="connsiteY3" fmla="*/ 139037 h 278911"/>
                    <a:gd name="connsiteX4" fmla="*/ 18060 w 446257"/>
                    <a:gd name="connsiteY4" fmla="*/ 133459 h 278911"/>
                    <a:gd name="connsiteX5" fmla="*/ 221665 w 446257"/>
                    <a:gd name="connsiteY5" fmla="*/ 16316 h 278911"/>
                    <a:gd name="connsiteX6" fmla="*/ 227243 w 446257"/>
                    <a:gd name="connsiteY6" fmla="*/ 16316 h 278911"/>
                    <a:gd name="connsiteX7" fmla="*/ 432243 w 446257"/>
                    <a:gd name="connsiteY7" fmla="*/ 134853 h 278911"/>
                    <a:gd name="connsiteX8" fmla="*/ 435032 w 446257"/>
                    <a:gd name="connsiteY8" fmla="*/ 140432 h 278911"/>
                    <a:gd name="connsiteX9" fmla="*/ 432243 w 446257"/>
                    <a:gd name="connsiteY9" fmla="*/ 146010 h 278911"/>
                    <a:gd name="connsiteX10" fmla="*/ 228638 w 446257"/>
                    <a:gd name="connsiteY10" fmla="*/ 263153 h 278911"/>
                    <a:gd name="connsiteX11" fmla="*/ 225848 w 446257"/>
                    <a:gd name="connsiteY11" fmla="*/ 264547 h 27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6257" h="278911">
                      <a:moveTo>
                        <a:pt x="225848" y="264547"/>
                      </a:moveTo>
                      <a:cubicBezTo>
                        <a:pt x="224454" y="264547"/>
                        <a:pt x="224454" y="264547"/>
                        <a:pt x="223059" y="263153"/>
                      </a:cubicBezTo>
                      <a:lnTo>
                        <a:pt x="18060" y="144615"/>
                      </a:lnTo>
                      <a:cubicBezTo>
                        <a:pt x="16665" y="143221"/>
                        <a:pt x="15270" y="141826"/>
                        <a:pt x="15270" y="139037"/>
                      </a:cubicBezTo>
                      <a:cubicBezTo>
                        <a:pt x="15270" y="136248"/>
                        <a:pt x="16665" y="134853"/>
                        <a:pt x="18060" y="133459"/>
                      </a:cubicBezTo>
                      <a:lnTo>
                        <a:pt x="221665" y="16316"/>
                      </a:lnTo>
                      <a:cubicBezTo>
                        <a:pt x="223059" y="14922"/>
                        <a:pt x="225848" y="14922"/>
                        <a:pt x="227243" y="16316"/>
                      </a:cubicBezTo>
                      <a:lnTo>
                        <a:pt x="432243" y="134853"/>
                      </a:lnTo>
                      <a:cubicBezTo>
                        <a:pt x="433637" y="136248"/>
                        <a:pt x="435032" y="137643"/>
                        <a:pt x="435032" y="140432"/>
                      </a:cubicBezTo>
                      <a:cubicBezTo>
                        <a:pt x="435032" y="143221"/>
                        <a:pt x="433637" y="144615"/>
                        <a:pt x="432243" y="146010"/>
                      </a:cubicBezTo>
                      <a:lnTo>
                        <a:pt x="228638" y="263153"/>
                      </a:lnTo>
                      <a:cubicBezTo>
                        <a:pt x="228638" y="264547"/>
                        <a:pt x="227243" y="264547"/>
                        <a:pt x="225848" y="264547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6" name="Freeform: Shape 70">
                  <a:extLst>
                    <a:ext uri="{FF2B5EF4-FFF2-40B4-BE49-F238E27FC236}">
                      <a16:creationId xmlns:a16="http://schemas.microsoft.com/office/drawing/2014/main" id="{4351D41E-FFC1-426A-B59F-0B16407A56D8}"/>
                    </a:ext>
                  </a:extLst>
                </p:cNvPr>
                <p:cNvSpPr/>
                <p:nvPr/>
              </p:nvSpPr>
              <p:spPr>
                <a:xfrm>
                  <a:off x="-3763912" y="9157415"/>
                  <a:ext cx="237075" cy="390476"/>
                </a:xfrm>
                <a:custGeom>
                  <a:avLst/>
                  <a:gdLst>
                    <a:gd name="connsiteX0" fmla="*/ 225848 w 237074"/>
                    <a:gd name="connsiteY0" fmla="*/ 384479 h 390475"/>
                    <a:gd name="connsiteX1" fmla="*/ 223060 w 237074"/>
                    <a:gd name="connsiteY1" fmla="*/ 383085 h 390475"/>
                    <a:gd name="connsiteX2" fmla="*/ 18060 w 237074"/>
                    <a:gd name="connsiteY2" fmla="*/ 264548 h 390475"/>
                    <a:gd name="connsiteX3" fmla="*/ 15270 w 237074"/>
                    <a:gd name="connsiteY3" fmla="*/ 258969 h 390475"/>
                    <a:gd name="connsiteX4" fmla="*/ 15270 w 237074"/>
                    <a:gd name="connsiteY4" fmla="*/ 21895 h 390475"/>
                    <a:gd name="connsiteX5" fmla="*/ 18060 w 237074"/>
                    <a:gd name="connsiteY5" fmla="*/ 16316 h 390475"/>
                    <a:gd name="connsiteX6" fmla="*/ 23638 w 237074"/>
                    <a:gd name="connsiteY6" fmla="*/ 16316 h 390475"/>
                    <a:gd name="connsiteX7" fmla="*/ 228638 w 237074"/>
                    <a:gd name="connsiteY7" fmla="*/ 134854 h 390475"/>
                    <a:gd name="connsiteX8" fmla="*/ 231427 w 237074"/>
                    <a:gd name="connsiteY8" fmla="*/ 140432 h 390475"/>
                    <a:gd name="connsiteX9" fmla="*/ 231427 w 237074"/>
                    <a:gd name="connsiteY9" fmla="*/ 377506 h 390475"/>
                    <a:gd name="connsiteX10" fmla="*/ 228638 w 237074"/>
                    <a:gd name="connsiteY10" fmla="*/ 383085 h 390475"/>
                    <a:gd name="connsiteX11" fmla="*/ 225848 w 237074"/>
                    <a:gd name="connsiteY11" fmla="*/ 384479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25848" y="384479"/>
                      </a:moveTo>
                      <a:cubicBezTo>
                        <a:pt x="224454" y="384479"/>
                        <a:pt x="223060" y="384479"/>
                        <a:pt x="223060" y="383085"/>
                      </a:cubicBezTo>
                      <a:lnTo>
                        <a:pt x="18060" y="264548"/>
                      </a:lnTo>
                      <a:cubicBezTo>
                        <a:pt x="16665" y="263153"/>
                        <a:pt x="15270" y="261758"/>
                        <a:pt x="15270" y="258969"/>
                      </a:cubicBezTo>
                      <a:lnTo>
                        <a:pt x="15270" y="21895"/>
                      </a:lnTo>
                      <a:cubicBezTo>
                        <a:pt x="15270" y="19106"/>
                        <a:pt x="16665" y="17711"/>
                        <a:pt x="18060" y="16316"/>
                      </a:cubicBezTo>
                      <a:cubicBezTo>
                        <a:pt x="19454" y="14922"/>
                        <a:pt x="22243" y="14922"/>
                        <a:pt x="23638" y="16316"/>
                      </a:cubicBezTo>
                      <a:lnTo>
                        <a:pt x="228638" y="134854"/>
                      </a:lnTo>
                      <a:cubicBezTo>
                        <a:pt x="230032" y="136248"/>
                        <a:pt x="231427" y="137643"/>
                        <a:pt x="231427" y="140432"/>
                      </a:cubicBezTo>
                      <a:lnTo>
                        <a:pt x="231427" y="377506"/>
                      </a:lnTo>
                      <a:cubicBezTo>
                        <a:pt x="231427" y="380296"/>
                        <a:pt x="230032" y="381690"/>
                        <a:pt x="228638" y="383085"/>
                      </a:cubicBezTo>
                      <a:cubicBezTo>
                        <a:pt x="228638" y="384479"/>
                        <a:pt x="227243" y="384479"/>
                        <a:pt x="225848" y="384479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7" name="Freeform: Shape 71">
                  <a:extLst>
                    <a:ext uri="{FF2B5EF4-FFF2-40B4-BE49-F238E27FC236}">
                      <a16:creationId xmlns:a16="http://schemas.microsoft.com/office/drawing/2014/main" id="{60765BDC-1430-4C10-9ADD-330BD7D0038B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8" name="Freeform: Shape 72">
                  <a:extLst>
                    <a:ext uri="{FF2B5EF4-FFF2-40B4-BE49-F238E27FC236}">
                      <a16:creationId xmlns:a16="http://schemas.microsoft.com/office/drawing/2014/main" id="{D0AA3BD0-2324-45BD-AD3E-CD4EB68EAACA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9" name="Freeform: Shape 73">
                  <a:extLst>
                    <a:ext uri="{FF2B5EF4-FFF2-40B4-BE49-F238E27FC236}">
                      <a16:creationId xmlns:a16="http://schemas.microsoft.com/office/drawing/2014/main" id="{4874CBA3-38BB-43A9-A2FD-0205CF32591B}"/>
                    </a:ext>
                  </a:extLst>
                </p:cNvPr>
                <p:cNvSpPr/>
                <p:nvPr/>
              </p:nvSpPr>
              <p:spPr>
                <a:xfrm>
                  <a:off x="-3871293" y="8989666"/>
                  <a:ext cx="181292" cy="585714"/>
                </a:xfrm>
                <a:custGeom>
                  <a:avLst/>
                  <a:gdLst>
                    <a:gd name="connsiteX0" fmla="*/ 147753 w 181292"/>
                    <a:gd name="connsiteY0" fmla="*/ 578725 h 585713"/>
                    <a:gd name="connsiteX1" fmla="*/ 137991 w 181292"/>
                    <a:gd name="connsiteY1" fmla="*/ 575936 h 585713"/>
                    <a:gd name="connsiteX2" fmla="*/ 43162 w 181292"/>
                    <a:gd name="connsiteY2" fmla="*/ 520154 h 585713"/>
                    <a:gd name="connsiteX3" fmla="*/ 15270 w 181292"/>
                    <a:gd name="connsiteY3" fmla="*/ 472739 h 585713"/>
                    <a:gd name="connsiteX4" fmla="*/ 15270 w 181292"/>
                    <a:gd name="connsiteY4" fmla="*/ 121310 h 585713"/>
                    <a:gd name="connsiteX5" fmla="*/ 43162 w 181292"/>
                    <a:gd name="connsiteY5" fmla="*/ 73896 h 585713"/>
                    <a:gd name="connsiteX6" fmla="*/ 137991 w 181292"/>
                    <a:gd name="connsiteY6" fmla="*/ 18113 h 585713"/>
                    <a:gd name="connsiteX7" fmla="*/ 165882 w 181292"/>
                    <a:gd name="connsiteY7" fmla="*/ 25086 h 585713"/>
                    <a:gd name="connsiteX8" fmla="*/ 158909 w 181292"/>
                    <a:gd name="connsiteY8" fmla="*/ 52977 h 585713"/>
                    <a:gd name="connsiteX9" fmla="*/ 64080 w 181292"/>
                    <a:gd name="connsiteY9" fmla="*/ 108760 h 585713"/>
                    <a:gd name="connsiteX10" fmla="*/ 57107 w 181292"/>
                    <a:gd name="connsiteY10" fmla="*/ 121310 h 585713"/>
                    <a:gd name="connsiteX11" fmla="*/ 57107 w 181292"/>
                    <a:gd name="connsiteY11" fmla="*/ 472739 h 585713"/>
                    <a:gd name="connsiteX12" fmla="*/ 64080 w 181292"/>
                    <a:gd name="connsiteY12" fmla="*/ 485290 h 585713"/>
                    <a:gd name="connsiteX13" fmla="*/ 158909 w 181292"/>
                    <a:gd name="connsiteY13" fmla="*/ 541072 h 585713"/>
                    <a:gd name="connsiteX14" fmla="*/ 165882 w 181292"/>
                    <a:gd name="connsiteY14" fmla="*/ 568963 h 585713"/>
                    <a:gd name="connsiteX15" fmla="*/ 147753 w 181292"/>
                    <a:gd name="connsiteY15" fmla="*/ 578725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147753" y="578725"/>
                      </a:moveTo>
                      <a:cubicBezTo>
                        <a:pt x="144964" y="578725"/>
                        <a:pt x="140780" y="577331"/>
                        <a:pt x="137991" y="575936"/>
                      </a:cubicBezTo>
                      <a:lnTo>
                        <a:pt x="43162" y="520154"/>
                      </a:lnTo>
                      <a:cubicBezTo>
                        <a:pt x="26427" y="510392"/>
                        <a:pt x="15270" y="490868"/>
                        <a:pt x="15270" y="472739"/>
                      </a:cubicBezTo>
                      <a:lnTo>
                        <a:pt x="15270" y="121310"/>
                      </a:lnTo>
                      <a:cubicBezTo>
                        <a:pt x="15270" y="103181"/>
                        <a:pt x="26427" y="82263"/>
                        <a:pt x="43162" y="73896"/>
                      </a:cubicBezTo>
                      <a:lnTo>
                        <a:pt x="137991" y="18113"/>
                      </a:lnTo>
                      <a:cubicBezTo>
                        <a:pt x="147753" y="12535"/>
                        <a:pt x="160304" y="15324"/>
                        <a:pt x="165882" y="25086"/>
                      </a:cubicBezTo>
                      <a:cubicBezTo>
                        <a:pt x="171460" y="34848"/>
                        <a:pt x="168672" y="47399"/>
                        <a:pt x="158909" y="52977"/>
                      </a:cubicBezTo>
                      <a:lnTo>
                        <a:pt x="64080" y="108760"/>
                      </a:lnTo>
                      <a:cubicBezTo>
                        <a:pt x="61291" y="110154"/>
                        <a:pt x="57107" y="117127"/>
                        <a:pt x="57107" y="121310"/>
                      </a:cubicBezTo>
                      <a:lnTo>
                        <a:pt x="57107" y="472739"/>
                      </a:lnTo>
                      <a:cubicBezTo>
                        <a:pt x="57107" y="476922"/>
                        <a:pt x="61291" y="483895"/>
                        <a:pt x="64080" y="485290"/>
                      </a:cubicBezTo>
                      <a:lnTo>
                        <a:pt x="158909" y="541072"/>
                      </a:lnTo>
                      <a:cubicBezTo>
                        <a:pt x="168672" y="546650"/>
                        <a:pt x="171460" y="559201"/>
                        <a:pt x="165882" y="568963"/>
                      </a:cubicBezTo>
                      <a:cubicBezTo>
                        <a:pt x="160304" y="574541"/>
                        <a:pt x="154726" y="578725"/>
                        <a:pt x="147753" y="57872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" name="Freeform: Shape 74">
                  <a:extLst>
                    <a:ext uri="{FF2B5EF4-FFF2-40B4-BE49-F238E27FC236}">
                      <a16:creationId xmlns:a16="http://schemas.microsoft.com/office/drawing/2014/main" id="{AC94C3DE-BE89-4D89-8A71-7BEEC45FDD7E}"/>
                    </a:ext>
                  </a:extLst>
                </p:cNvPr>
                <p:cNvSpPr/>
                <p:nvPr/>
              </p:nvSpPr>
              <p:spPr>
                <a:xfrm>
                  <a:off x="-3330259" y="8989719"/>
                  <a:ext cx="181292" cy="585714"/>
                </a:xfrm>
                <a:custGeom>
                  <a:avLst/>
                  <a:gdLst>
                    <a:gd name="connsiteX0" fmla="*/ 36243 w 181292"/>
                    <a:gd name="connsiteY0" fmla="*/ 15270 h 585713"/>
                    <a:gd name="connsiteX1" fmla="*/ 46005 w 181292"/>
                    <a:gd name="connsiteY1" fmla="*/ 18060 h 585713"/>
                    <a:gd name="connsiteX2" fmla="*/ 140834 w 181292"/>
                    <a:gd name="connsiteY2" fmla="*/ 73842 h 585713"/>
                    <a:gd name="connsiteX3" fmla="*/ 168725 w 181292"/>
                    <a:gd name="connsiteY3" fmla="*/ 121257 h 585713"/>
                    <a:gd name="connsiteX4" fmla="*/ 168725 w 181292"/>
                    <a:gd name="connsiteY4" fmla="*/ 472685 h 585713"/>
                    <a:gd name="connsiteX5" fmla="*/ 140834 w 181292"/>
                    <a:gd name="connsiteY5" fmla="*/ 520100 h 585713"/>
                    <a:gd name="connsiteX6" fmla="*/ 46005 w 181292"/>
                    <a:gd name="connsiteY6" fmla="*/ 575882 h 585713"/>
                    <a:gd name="connsiteX7" fmla="*/ 18114 w 181292"/>
                    <a:gd name="connsiteY7" fmla="*/ 568909 h 585713"/>
                    <a:gd name="connsiteX8" fmla="*/ 25086 w 181292"/>
                    <a:gd name="connsiteY8" fmla="*/ 541018 h 585713"/>
                    <a:gd name="connsiteX9" fmla="*/ 119916 w 181292"/>
                    <a:gd name="connsiteY9" fmla="*/ 485236 h 585713"/>
                    <a:gd name="connsiteX10" fmla="*/ 126889 w 181292"/>
                    <a:gd name="connsiteY10" fmla="*/ 472685 h 585713"/>
                    <a:gd name="connsiteX11" fmla="*/ 126889 w 181292"/>
                    <a:gd name="connsiteY11" fmla="*/ 121257 h 585713"/>
                    <a:gd name="connsiteX12" fmla="*/ 119916 w 181292"/>
                    <a:gd name="connsiteY12" fmla="*/ 108706 h 585713"/>
                    <a:gd name="connsiteX13" fmla="*/ 25086 w 181292"/>
                    <a:gd name="connsiteY13" fmla="*/ 52924 h 585713"/>
                    <a:gd name="connsiteX14" fmla="*/ 18114 w 181292"/>
                    <a:gd name="connsiteY14" fmla="*/ 25032 h 585713"/>
                    <a:gd name="connsiteX15" fmla="*/ 36243 w 181292"/>
                    <a:gd name="connsiteY15" fmla="*/ 15270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36243" y="15270"/>
                      </a:moveTo>
                      <a:cubicBezTo>
                        <a:pt x="39032" y="15270"/>
                        <a:pt x="43215" y="16665"/>
                        <a:pt x="46005" y="18060"/>
                      </a:cubicBezTo>
                      <a:lnTo>
                        <a:pt x="140834" y="73842"/>
                      </a:lnTo>
                      <a:cubicBezTo>
                        <a:pt x="157569" y="83604"/>
                        <a:pt x="168725" y="103128"/>
                        <a:pt x="168725" y="121257"/>
                      </a:cubicBezTo>
                      <a:lnTo>
                        <a:pt x="168725" y="472685"/>
                      </a:lnTo>
                      <a:cubicBezTo>
                        <a:pt x="168725" y="490814"/>
                        <a:pt x="157569" y="511732"/>
                        <a:pt x="140834" y="520100"/>
                      </a:cubicBezTo>
                      <a:lnTo>
                        <a:pt x="46005" y="575882"/>
                      </a:lnTo>
                      <a:cubicBezTo>
                        <a:pt x="36243" y="581460"/>
                        <a:pt x="23692" y="578671"/>
                        <a:pt x="18114" y="568909"/>
                      </a:cubicBezTo>
                      <a:cubicBezTo>
                        <a:pt x="12535" y="559147"/>
                        <a:pt x="15324" y="546596"/>
                        <a:pt x="25086" y="541018"/>
                      </a:cubicBezTo>
                      <a:lnTo>
                        <a:pt x="119916" y="485236"/>
                      </a:lnTo>
                      <a:cubicBezTo>
                        <a:pt x="122705" y="483841"/>
                        <a:pt x="126889" y="476869"/>
                        <a:pt x="126889" y="472685"/>
                      </a:cubicBezTo>
                      <a:lnTo>
                        <a:pt x="126889" y="121257"/>
                      </a:lnTo>
                      <a:cubicBezTo>
                        <a:pt x="126889" y="117073"/>
                        <a:pt x="122705" y="110100"/>
                        <a:pt x="119916" y="108706"/>
                      </a:cubicBezTo>
                      <a:lnTo>
                        <a:pt x="25086" y="52924"/>
                      </a:lnTo>
                      <a:cubicBezTo>
                        <a:pt x="15324" y="47345"/>
                        <a:pt x="12535" y="34795"/>
                        <a:pt x="18114" y="25032"/>
                      </a:cubicBezTo>
                      <a:cubicBezTo>
                        <a:pt x="22297" y="19454"/>
                        <a:pt x="29270" y="15270"/>
                        <a:pt x="36243" y="1527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</p:grpSp>
          <p:sp>
            <p:nvSpPr>
              <p:cNvPr id="11" name="Graphic 1875">
                <a:extLst>
                  <a:ext uri="{FF2B5EF4-FFF2-40B4-BE49-F238E27FC236}">
                    <a16:creationId xmlns:a16="http://schemas.microsoft.com/office/drawing/2014/main" id="{BFDB73A0-756F-41CA-973C-5D7EEE59EDE4}"/>
                  </a:ext>
                </a:extLst>
              </p:cNvPr>
              <p:cNvSpPr/>
              <p:nvPr/>
            </p:nvSpPr>
            <p:spPr>
              <a:xfrm>
                <a:off x="5262442" y="1880058"/>
                <a:ext cx="658092" cy="506223"/>
              </a:xfrm>
              <a:custGeom>
                <a:avLst/>
                <a:gdLst>
                  <a:gd name="connsiteX0" fmla="*/ 545373 w 658092"/>
                  <a:gd name="connsiteY0" fmla="*/ 12656 h 506222"/>
                  <a:gd name="connsiteX1" fmla="*/ 546723 w 658092"/>
                  <a:gd name="connsiteY1" fmla="*/ 45560 h 506222"/>
                  <a:gd name="connsiteX2" fmla="*/ 568153 w 658092"/>
                  <a:gd name="connsiteY2" fmla="*/ 53153 h 506222"/>
                  <a:gd name="connsiteX3" fmla="*/ 574565 w 658092"/>
                  <a:gd name="connsiteY3" fmla="*/ 78465 h 506222"/>
                  <a:gd name="connsiteX4" fmla="*/ 574565 w 658092"/>
                  <a:gd name="connsiteY4" fmla="*/ 203839 h 506222"/>
                  <a:gd name="connsiteX5" fmla="*/ 602407 w 658092"/>
                  <a:gd name="connsiteY5" fmla="*/ 258174 h 506222"/>
                  <a:gd name="connsiteX6" fmla="*/ 574565 w 658092"/>
                  <a:gd name="connsiteY6" fmla="*/ 312677 h 506222"/>
                  <a:gd name="connsiteX7" fmla="*/ 574565 w 658092"/>
                  <a:gd name="connsiteY7" fmla="*/ 439233 h 506222"/>
                  <a:gd name="connsiteX8" fmla="*/ 545373 w 658092"/>
                  <a:gd name="connsiteY8" fmla="*/ 470787 h 506222"/>
                  <a:gd name="connsiteX9" fmla="*/ 545373 w 658092"/>
                  <a:gd name="connsiteY9" fmla="*/ 503692 h 506222"/>
                  <a:gd name="connsiteX10" fmla="*/ 602407 w 658092"/>
                  <a:gd name="connsiteY10" fmla="*/ 488505 h 506222"/>
                  <a:gd name="connsiteX11" fmla="*/ 618775 w 658092"/>
                  <a:gd name="connsiteY11" fmla="*/ 436702 h 506222"/>
                  <a:gd name="connsiteX12" fmla="*/ 618775 w 658092"/>
                  <a:gd name="connsiteY12" fmla="*/ 308796 h 506222"/>
                  <a:gd name="connsiteX13" fmla="*/ 645436 w 658092"/>
                  <a:gd name="connsiteY13" fmla="*/ 274710 h 506222"/>
                  <a:gd name="connsiteX14" fmla="*/ 645436 w 658092"/>
                  <a:gd name="connsiteY14" fmla="*/ 241806 h 506222"/>
                  <a:gd name="connsiteX15" fmla="*/ 618775 w 658092"/>
                  <a:gd name="connsiteY15" fmla="*/ 208901 h 506222"/>
                  <a:gd name="connsiteX16" fmla="*/ 618775 w 658092"/>
                  <a:gd name="connsiteY16" fmla="*/ 77283 h 506222"/>
                  <a:gd name="connsiteX17" fmla="*/ 602407 w 658092"/>
                  <a:gd name="connsiteY17" fmla="*/ 26661 h 506222"/>
                  <a:gd name="connsiteX18" fmla="*/ 545373 w 658092"/>
                  <a:gd name="connsiteY18" fmla="*/ 12656 h 506222"/>
                  <a:gd name="connsiteX19" fmla="*/ 397386 w 658092"/>
                  <a:gd name="connsiteY19" fmla="*/ 411390 h 506222"/>
                  <a:gd name="connsiteX20" fmla="*/ 422698 w 658092"/>
                  <a:gd name="connsiteY20" fmla="*/ 436702 h 506222"/>
                  <a:gd name="connsiteX21" fmla="*/ 480913 w 658092"/>
                  <a:gd name="connsiteY21" fmla="*/ 436702 h 506222"/>
                  <a:gd name="connsiteX22" fmla="*/ 506225 w 658092"/>
                  <a:gd name="connsiteY22" fmla="*/ 411390 h 506222"/>
                  <a:gd name="connsiteX23" fmla="*/ 506225 w 658092"/>
                  <a:gd name="connsiteY23" fmla="*/ 353175 h 506222"/>
                  <a:gd name="connsiteX24" fmla="*/ 480913 w 658092"/>
                  <a:gd name="connsiteY24" fmla="*/ 327864 h 506222"/>
                  <a:gd name="connsiteX25" fmla="*/ 467077 w 658092"/>
                  <a:gd name="connsiteY25" fmla="*/ 327864 h 506222"/>
                  <a:gd name="connsiteX26" fmla="*/ 467077 w 658092"/>
                  <a:gd name="connsiteY26" fmla="*/ 306265 h 506222"/>
                  <a:gd name="connsiteX27" fmla="*/ 417635 w 658092"/>
                  <a:gd name="connsiteY27" fmla="*/ 249399 h 506222"/>
                  <a:gd name="connsiteX28" fmla="*/ 364482 w 658092"/>
                  <a:gd name="connsiteY28" fmla="*/ 237925 h 506222"/>
                  <a:gd name="connsiteX29" fmla="*/ 340689 w 658092"/>
                  <a:gd name="connsiteY29" fmla="*/ 221388 h 506222"/>
                  <a:gd name="connsiteX30" fmla="*/ 341702 w 658092"/>
                  <a:gd name="connsiteY30" fmla="*/ 211432 h 506222"/>
                  <a:gd name="connsiteX31" fmla="*/ 341702 w 658092"/>
                  <a:gd name="connsiteY31" fmla="*/ 208901 h 506222"/>
                  <a:gd name="connsiteX32" fmla="*/ 341702 w 658092"/>
                  <a:gd name="connsiteY32" fmla="*/ 172116 h 506222"/>
                  <a:gd name="connsiteX33" fmla="*/ 358238 w 658092"/>
                  <a:gd name="connsiteY33" fmla="*/ 172116 h 506222"/>
                  <a:gd name="connsiteX34" fmla="*/ 383550 w 658092"/>
                  <a:gd name="connsiteY34" fmla="*/ 146805 h 506222"/>
                  <a:gd name="connsiteX35" fmla="*/ 383550 w 658092"/>
                  <a:gd name="connsiteY35" fmla="*/ 79814 h 506222"/>
                  <a:gd name="connsiteX36" fmla="*/ 358238 w 658092"/>
                  <a:gd name="connsiteY36" fmla="*/ 54503 h 506222"/>
                  <a:gd name="connsiteX37" fmla="*/ 291079 w 658092"/>
                  <a:gd name="connsiteY37" fmla="*/ 54503 h 506222"/>
                  <a:gd name="connsiteX38" fmla="*/ 265768 w 658092"/>
                  <a:gd name="connsiteY38" fmla="*/ 79814 h 506222"/>
                  <a:gd name="connsiteX39" fmla="*/ 265768 w 658092"/>
                  <a:gd name="connsiteY39" fmla="*/ 146805 h 506222"/>
                  <a:gd name="connsiteX40" fmla="*/ 291079 w 658092"/>
                  <a:gd name="connsiteY40" fmla="*/ 172116 h 506222"/>
                  <a:gd name="connsiteX41" fmla="*/ 306266 w 658092"/>
                  <a:gd name="connsiteY41" fmla="*/ 172116 h 506222"/>
                  <a:gd name="connsiteX42" fmla="*/ 306266 w 658092"/>
                  <a:gd name="connsiteY42" fmla="*/ 208901 h 506222"/>
                  <a:gd name="connsiteX43" fmla="*/ 306266 w 658092"/>
                  <a:gd name="connsiteY43" fmla="*/ 211432 h 506222"/>
                  <a:gd name="connsiteX44" fmla="*/ 307278 w 658092"/>
                  <a:gd name="connsiteY44" fmla="*/ 221388 h 506222"/>
                  <a:gd name="connsiteX45" fmla="*/ 283486 w 658092"/>
                  <a:gd name="connsiteY45" fmla="*/ 237925 h 506222"/>
                  <a:gd name="connsiteX46" fmla="*/ 240457 w 658092"/>
                  <a:gd name="connsiteY46" fmla="*/ 246868 h 506222"/>
                  <a:gd name="connsiteX47" fmla="*/ 191184 w 658092"/>
                  <a:gd name="connsiteY47" fmla="*/ 303734 h 506222"/>
                  <a:gd name="connsiteX48" fmla="*/ 191184 w 658092"/>
                  <a:gd name="connsiteY48" fmla="*/ 325333 h 506222"/>
                  <a:gd name="connsiteX49" fmla="*/ 177179 w 658092"/>
                  <a:gd name="connsiteY49" fmla="*/ 325333 h 506222"/>
                  <a:gd name="connsiteX50" fmla="*/ 151867 w 658092"/>
                  <a:gd name="connsiteY50" fmla="*/ 350644 h 506222"/>
                  <a:gd name="connsiteX51" fmla="*/ 151867 w 658092"/>
                  <a:gd name="connsiteY51" fmla="*/ 408859 h 506222"/>
                  <a:gd name="connsiteX52" fmla="*/ 177179 w 658092"/>
                  <a:gd name="connsiteY52" fmla="*/ 434171 h 506222"/>
                  <a:gd name="connsiteX53" fmla="*/ 235394 w 658092"/>
                  <a:gd name="connsiteY53" fmla="*/ 434171 h 506222"/>
                  <a:gd name="connsiteX54" fmla="*/ 260706 w 658092"/>
                  <a:gd name="connsiteY54" fmla="*/ 408859 h 506222"/>
                  <a:gd name="connsiteX55" fmla="*/ 260706 w 658092"/>
                  <a:gd name="connsiteY55" fmla="*/ 350644 h 506222"/>
                  <a:gd name="connsiteX56" fmla="*/ 235394 w 658092"/>
                  <a:gd name="connsiteY56" fmla="*/ 325333 h 506222"/>
                  <a:gd name="connsiteX57" fmla="*/ 222739 w 658092"/>
                  <a:gd name="connsiteY57" fmla="*/ 325333 h 506222"/>
                  <a:gd name="connsiteX58" fmla="*/ 222739 w 658092"/>
                  <a:gd name="connsiteY58" fmla="*/ 303734 h 506222"/>
                  <a:gd name="connsiteX59" fmla="*/ 249400 w 658092"/>
                  <a:gd name="connsiteY59" fmla="*/ 277241 h 506222"/>
                  <a:gd name="connsiteX60" fmla="*/ 292429 w 658092"/>
                  <a:gd name="connsiteY60" fmla="*/ 267117 h 506222"/>
                  <a:gd name="connsiteX61" fmla="*/ 323815 w 658092"/>
                  <a:gd name="connsiteY61" fmla="*/ 250074 h 506222"/>
                  <a:gd name="connsiteX62" fmla="*/ 355538 w 658092"/>
                  <a:gd name="connsiteY62" fmla="*/ 268298 h 506222"/>
                  <a:gd name="connsiteX63" fmla="*/ 408861 w 658092"/>
                  <a:gd name="connsiteY63" fmla="*/ 279773 h 506222"/>
                  <a:gd name="connsiteX64" fmla="*/ 435353 w 658092"/>
                  <a:gd name="connsiteY64" fmla="*/ 306265 h 506222"/>
                  <a:gd name="connsiteX65" fmla="*/ 435353 w 658092"/>
                  <a:gd name="connsiteY65" fmla="*/ 327864 h 506222"/>
                  <a:gd name="connsiteX66" fmla="*/ 422698 w 658092"/>
                  <a:gd name="connsiteY66" fmla="*/ 327864 h 506222"/>
                  <a:gd name="connsiteX67" fmla="*/ 397386 w 658092"/>
                  <a:gd name="connsiteY67" fmla="*/ 353175 h 506222"/>
                  <a:gd name="connsiteX68" fmla="*/ 397386 w 658092"/>
                  <a:gd name="connsiteY68" fmla="*/ 411390 h 506222"/>
                  <a:gd name="connsiteX69" fmla="*/ 348114 w 658092"/>
                  <a:gd name="connsiteY69" fmla="*/ 89939 h 506222"/>
                  <a:gd name="connsiteX70" fmla="*/ 348114 w 658092"/>
                  <a:gd name="connsiteY70" fmla="*/ 136680 h 506222"/>
                  <a:gd name="connsiteX71" fmla="*/ 301204 w 658092"/>
                  <a:gd name="connsiteY71" fmla="*/ 136680 h 506222"/>
                  <a:gd name="connsiteX72" fmla="*/ 301204 w 658092"/>
                  <a:gd name="connsiteY72" fmla="*/ 89939 h 506222"/>
                  <a:gd name="connsiteX73" fmla="*/ 348114 w 658092"/>
                  <a:gd name="connsiteY73" fmla="*/ 89939 h 506222"/>
                  <a:gd name="connsiteX74" fmla="*/ 112551 w 658092"/>
                  <a:gd name="connsiteY74" fmla="*/ 503692 h 506222"/>
                  <a:gd name="connsiteX75" fmla="*/ 111369 w 658092"/>
                  <a:gd name="connsiteY75" fmla="*/ 470787 h 506222"/>
                  <a:gd name="connsiteX76" fmla="*/ 89771 w 658092"/>
                  <a:gd name="connsiteY76" fmla="*/ 463194 h 506222"/>
                  <a:gd name="connsiteX77" fmla="*/ 83527 w 658092"/>
                  <a:gd name="connsiteY77" fmla="*/ 437883 h 506222"/>
                  <a:gd name="connsiteX78" fmla="*/ 83527 w 658092"/>
                  <a:gd name="connsiteY78" fmla="*/ 312677 h 506222"/>
                  <a:gd name="connsiteX79" fmla="*/ 55685 w 658092"/>
                  <a:gd name="connsiteY79" fmla="*/ 258174 h 506222"/>
                  <a:gd name="connsiteX80" fmla="*/ 83527 w 658092"/>
                  <a:gd name="connsiteY80" fmla="*/ 203839 h 506222"/>
                  <a:gd name="connsiteX81" fmla="*/ 83527 w 658092"/>
                  <a:gd name="connsiteY81" fmla="*/ 77283 h 506222"/>
                  <a:gd name="connsiteX82" fmla="*/ 112551 w 658092"/>
                  <a:gd name="connsiteY82" fmla="*/ 45560 h 506222"/>
                  <a:gd name="connsiteX83" fmla="*/ 112551 w 658092"/>
                  <a:gd name="connsiteY83" fmla="*/ 12656 h 506222"/>
                  <a:gd name="connsiteX84" fmla="*/ 55685 w 658092"/>
                  <a:gd name="connsiteY84" fmla="*/ 26661 h 506222"/>
                  <a:gd name="connsiteX85" fmla="*/ 39317 w 658092"/>
                  <a:gd name="connsiteY85" fmla="*/ 78465 h 506222"/>
                  <a:gd name="connsiteX86" fmla="*/ 39317 w 658092"/>
                  <a:gd name="connsiteY86" fmla="*/ 207551 h 506222"/>
                  <a:gd name="connsiteX87" fmla="*/ 12656 w 658092"/>
                  <a:gd name="connsiteY87" fmla="*/ 241806 h 506222"/>
                  <a:gd name="connsiteX88" fmla="*/ 12656 w 658092"/>
                  <a:gd name="connsiteY88" fmla="*/ 274710 h 506222"/>
                  <a:gd name="connsiteX89" fmla="*/ 39317 w 658092"/>
                  <a:gd name="connsiteY89" fmla="*/ 307615 h 506222"/>
                  <a:gd name="connsiteX90" fmla="*/ 39317 w 658092"/>
                  <a:gd name="connsiteY90" fmla="*/ 439233 h 506222"/>
                  <a:gd name="connsiteX91" fmla="*/ 55685 w 658092"/>
                  <a:gd name="connsiteY91" fmla="*/ 489855 h 506222"/>
                  <a:gd name="connsiteX92" fmla="*/ 112551 w 658092"/>
                  <a:gd name="connsiteY92" fmla="*/ 503692 h 50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58092" h="506222">
                    <a:moveTo>
                      <a:pt x="545373" y="12656"/>
                    </a:moveTo>
                    <a:lnTo>
                      <a:pt x="546723" y="45560"/>
                    </a:lnTo>
                    <a:cubicBezTo>
                      <a:pt x="556847" y="45560"/>
                      <a:pt x="563091" y="48091"/>
                      <a:pt x="568153" y="53153"/>
                    </a:cubicBezTo>
                    <a:cubicBezTo>
                      <a:pt x="572034" y="58216"/>
                      <a:pt x="574565" y="67159"/>
                      <a:pt x="574565" y="78465"/>
                    </a:cubicBezTo>
                    <a:lnTo>
                      <a:pt x="574565" y="203839"/>
                    </a:lnTo>
                    <a:cubicBezTo>
                      <a:pt x="574565" y="232863"/>
                      <a:pt x="584689" y="250580"/>
                      <a:pt x="602407" y="258174"/>
                    </a:cubicBezTo>
                    <a:cubicBezTo>
                      <a:pt x="583340" y="265767"/>
                      <a:pt x="574565" y="283485"/>
                      <a:pt x="574565" y="312677"/>
                    </a:cubicBezTo>
                    <a:lnTo>
                      <a:pt x="574565" y="439233"/>
                    </a:lnTo>
                    <a:cubicBezTo>
                      <a:pt x="574565" y="460663"/>
                      <a:pt x="564440" y="470787"/>
                      <a:pt x="545373" y="470787"/>
                    </a:cubicBezTo>
                    <a:lnTo>
                      <a:pt x="545373" y="503692"/>
                    </a:lnTo>
                    <a:cubicBezTo>
                      <a:pt x="572034" y="503692"/>
                      <a:pt x="591102" y="498630"/>
                      <a:pt x="602407" y="488505"/>
                    </a:cubicBezTo>
                    <a:cubicBezTo>
                      <a:pt x="613713" y="478381"/>
                      <a:pt x="618775" y="460663"/>
                      <a:pt x="618775" y="436702"/>
                    </a:cubicBezTo>
                    <a:lnTo>
                      <a:pt x="618775" y="308796"/>
                    </a:lnTo>
                    <a:cubicBezTo>
                      <a:pt x="618775" y="286016"/>
                      <a:pt x="627719" y="274710"/>
                      <a:pt x="645436" y="274710"/>
                    </a:cubicBezTo>
                    <a:lnTo>
                      <a:pt x="645436" y="241806"/>
                    </a:lnTo>
                    <a:cubicBezTo>
                      <a:pt x="627719" y="241806"/>
                      <a:pt x="618775" y="230331"/>
                      <a:pt x="618775" y="208901"/>
                    </a:cubicBezTo>
                    <a:lnTo>
                      <a:pt x="618775" y="77283"/>
                    </a:lnTo>
                    <a:cubicBezTo>
                      <a:pt x="618775" y="53153"/>
                      <a:pt x="613713" y="36786"/>
                      <a:pt x="602407" y="26661"/>
                    </a:cubicBezTo>
                    <a:cubicBezTo>
                      <a:pt x="591102" y="17718"/>
                      <a:pt x="572034" y="12656"/>
                      <a:pt x="545373" y="12656"/>
                    </a:cubicBezTo>
                    <a:close/>
                    <a:moveTo>
                      <a:pt x="397386" y="411390"/>
                    </a:moveTo>
                    <a:cubicBezTo>
                      <a:pt x="397386" y="425227"/>
                      <a:pt x="408861" y="436702"/>
                      <a:pt x="422698" y="436702"/>
                    </a:cubicBezTo>
                    <a:lnTo>
                      <a:pt x="480913" y="436702"/>
                    </a:lnTo>
                    <a:cubicBezTo>
                      <a:pt x="494919" y="436702"/>
                      <a:pt x="506225" y="425227"/>
                      <a:pt x="506225" y="411390"/>
                    </a:cubicBezTo>
                    <a:lnTo>
                      <a:pt x="506225" y="353175"/>
                    </a:lnTo>
                    <a:cubicBezTo>
                      <a:pt x="506225" y="339169"/>
                      <a:pt x="494919" y="327864"/>
                      <a:pt x="480913" y="327864"/>
                    </a:cubicBezTo>
                    <a:lnTo>
                      <a:pt x="467077" y="327864"/>
                    </a:lnTo>
                    <a:lnTo>
                      <a:pt x="467077" y="306265"/>
                    </a:lnTo>
                    <a:cubicBezTo>
                      <a:pt x="467077" y="280954"/>
                      <a:pt x="446828" y="258174"/>
                      <a:pt x="417635" y="249399"/>
                    </a:cubicBezTo>
                    <a:lnTo>
                      <a:pt x="364482" y="237925"/>
                    </a:lnTo>
                    <a:cubicBezTo>
                      <a:pt x="353007" y="234381"/>
                      <a:pt x="344739" y="228475"/>
                      <a:pt x="340689" y="221388"/>
                    </a:cubicBezTo>
                    <a:cubicBezTo>
                      <a:pt x="341364" y="218013"/>
                      <a:pt x="341702" y="214807"/>
                      <a:pt x="341702" y="211432"/>
                    </a:cubicBezTo>
                    <a:lnTo>
                      <a:pt x="341702" y="208901"/>
                    </a:lnTo>
                    <a:lnTo>
                      <a:pt x="341702" y="172116"/>
                    </a:lnTo>
                    <a:lnTo>
                      <a:pt x="358238" y="172116"/>
                    </a:lnTo>
                    <a:cubicBezTo>
                      <a:pt x="372075" y="172116"/>
                      <a:pt x="383550" y="160810"/>
                      <a:pt x="383550" y="146805"/>
                    </a:cubicBezTo>
                    <a:lnTo>
                      <a:pt x="383550" y="79814"/>
                    </a:lnTo>
                    <a:cubicBezTo>
                      <a:pt x="383550" y="65809"/>
                      <a:pt x="372075" y="54503"/>
                      <a:pt x="358238" y="54503"/>
                    </a:cubicBezTo>
                    <a:lnTo>
                      <a:pt x="291079" y="54503"/>
                    </a:lnTo>
                    <a:cubicBezTo>
                      <a:pt x="277242" y="54503"/>
                      <a:pt x="265768" y="65809"/>
                      <a:pt x="265768" y="79814"/>
                    </a:cubicBezTo>
                    <a:lnTo>
                      <a:pt x="265768" y="146805"/>
                    </a:lnTo>
                    <a:cubicBezTo>
                      <a:pt x="265768" y="160810"/>
                      <a:pt x="277242" y="172116"/>
                      <a:pt x="291079" y="172116"/>
                    </a:cubicBezTo>
                    <a:lnTo>
                      <a:pt x="306266" y="172116"/>
                    </a:lnTo>
                    <a:lnTo>
                      <a:pt x="306266" y="208901"/>
                    </a:lnTo>
                    <a:lnTo>
                      <a:pt x="306266" y="211432"/>
                    </a:lnTo>
                    <a:cubicBezTo>
                      <a:pt x="306266" y="214807"/>
                      <a:pt x="306603" y="218013"/>
                      <a:pt x="307278" y="221388"/>
                    </a:cubicBezTo>
                    <a:cubicBezTo>
                      <a:pt x="303229" y="228475"/>
                      <a:pt x="294960" y="234381"/>
                      <a:pt x="283486" y="237925"/>
                    </a:cubicBezTo>
                    <a:lnTo>
                      <a:pt x="240457" y="246868"/>
                    </a:lnTo>
                    <a:cubicBezTo>
                      <a:pt x="211433" y="255643"/>
                      <a:pt x="191184" y="278423"/>
                      <a:pt x="191184" y="303734"/>
                    </a:cubicBezTo>
                    <a:lnTo>
                      <a:pt x="191184" y="325333"/>
                    </a:lnTo>
                    <a:lnTo>
                      <a:pt x="177179" y="325333"/>
                    </a:lnTo>
                    <a:cubicBezTo>
                      <a:pt x="163342" y="325333"/>
                      <a:pt x="151867" y="336638"/>
                      <a:pt x="151867" y="350644"/>
                    </a:cubicBezTo>
                    <a:lnTo>
                      <a:pt x="151867" y="408859"/>
                    </a:lnTo>
                    <a:cubicBezTo>
                      <a:pt x="151867" y="422696"/>
                      <a:pt x="163342" y="434171"/>
                      <a:pt x="177179" y="434171"/>
                    </a:cubicBezTo>
                    <a:lnTo>
                      <a:pt x="235394" y="434171"/>
                    </a:lnTo>
                    <a:cubicBezTo>
                      <a:pt x="249400" y="434171"/>
                      <a:pt x="260706" y="422696"/>
                      <a:pt x="260706" y="408859"/>
                    </a:cubicBezTo>
                    <a:lnTo>
                      <a:pt x="260706" y="350644"/>
                    </a:lnTo>
                    <a:cubicBezTo>
                      <a:pt x="260706" y="336638"/>
                      <a:pt x="249400" y="325333"/>
                      <a:pt x="235394" y="325333"/>
                    </a:cubicBezTo>
                    <a:lnTo>
                      <a:pt x="222739" y="325333"/>
                    </a:lnTo>
                    <a:lnTo>
                      <a:pt x="222739" y="303734"/>
                    </a:lnTo>
                    <a:cubicBezTo>
                      <a:pt x="222739" y="292428"/>
                      <a:pt x="232863" y="282304"/>
                      <a:pt x="249400" y="277241"/>
                    </a:cubicBezTo>
                    <a:lnTo>
                      <a:pt x="292429" y="267117"/>
                    </a:lnTo>
                    <a:cubicBezTo>
                      <a:pt x="304747" y="263742"/>
                      <a:pt x="315547" y="257836"/>
                      <a:pt x="323815" y="250074"/>
                    </a:cubicBezTo>
                    <a:cubicBezTo>
                      <a:pt x="332252" y="258005"/>
                      <a:pt x="343052" y="264417"/>
                      <a:pt x="355538" y="268298"/>
                    </a:cubicBezTo>
                    <a:lnTo>
                      <a:pt x="408861" y="279773"/>
                    </a:lnTo>
                    <a:cubicBezTo>
                      <a:pt x="425229" y="284835"/>
                      <a:pt x="435353" y="294959"/>
                      <a:pt x="435353" y="306265"/>
                    </a:cubicBezTo>
                    <a:lnTo>
                      <a:pt x="435353" y="327864"/>
                    </a:lnTo>
                    <a:lnTo>
                      <a:pt x="422698" y="327864"/>
                    </a:lnTo>
                    <a:cubicBezTo>
                      <a:pt x="408861" y="327864"/>
                      <a:pt x="397386" y="339169"/>
                      <a:pt x="397386" y="353175"/>
                    </a:cubicBezTo>
                    <a:lnTo>
                      <a:pt x="397386" y="411390"/>
                    </a:lnTo>
                    <a:close/>
                    <a:moveTo>
                      <a:pt x="348114" y="89939"/>
                    </a:moveTo>
                    <a:lnTo>
                      <a:pt x="348114" y="136680"/>
                    </a:lnTo>
                    <a:lnTo>
                      <a:pt x="301204" y="136680"/>
                    </a:lnTo>
                    <a:lnTo>
                      <a:pt x="301204" y="89939"/>
                    </a:lnTo>
                    <a:lnTo>
                      <a:pt x="348114" y="89939"/>
                    </a:lnTo>
                    <a:close/>
                    <a:moveTo>
                      <a:pt x="112551" y="503692"/>
                    </a:moveTo>
                    <a:lnTo>
                      <a:pt x="111369" y="470787"/>
                    </a:lnTo>
                    <a:cubicBezTo>
                      <a:pt x="101245" y="470787"/>
                      <a:pt x="94833" y="468256"/>
                      <a:pt x="89771" y="463194"/>
                    </a:cubicBezTo>
                    <a:cubicBezTo>
                      <a:pt x="86058" y="458132"/>
                      <a:pt x="83527" y="449357"/>
                      <a:pt x="83527" y="437883"/>
                    </a:cubicBezTo>
                    <a:lnTo>
                      <a:pt x="83527" y="312677"/>
                    </a:lnTo>
                    <a:cubicBezTo>
                      <a:pt x="83527" y="283485"/>
                      <a:pt x="73403" y="265767"/>
                      <a:pt x="55685" y="258174"/>
                    </a:cubicBezTo>
                    <a:cubicBezTo>
                      <a:pt x="74584" y="250580"/>
                      <a:pt x="83527" y="232863"/>
                      <a:pt x="83527" y="203839"/>
                    </a:cubicBezTo>
                    <a:lnTo>
                      <a:pt x="83527" y="77283"/>
                    </a:lnTo>
                    <a:cubicBezTo>
                      <a:pt x="83527" y="55685"/>
                      <a:pt x="93652" y="45560"/>
                      <a:pt x="112551" y="45560"/>
                    </a:cubicBezTo>
                    <a:lnTo>
                      <a:pt x="112551" y="12656"/>
                    </a:lnTo>
                    <a:cubicBezTo>
                      <a:pt x="86058" y="12656"/>
                      <a:pt x="66990" y="16537"/>
                      <a:pt x="55685" y="26661"/>
                    </a:cubicBezTo>
                    <a:cubicBezTo>
                      <a:pt x="44379" y="36786"/>
                      <a:pt x="39317" y="54503"/>
                      <a:pt x="39317" y="78465"/>
                    </a:cubicBezTo>
                    <a:lnTo>
                      <a:pt x="39317" y="207551"/>
                    </a:lnTo>
                    <a:cubicBezTo>
                      <a:pt x="39317" y="230331"/>
                      <a:pt x="30373" y="241806"/>
                      <a:pt x="12656" y="241806"/>
                    </a:cubicBezTo>
                    <a:lnTo>
                      <a:pt x="12656" y="274710"/>
                    </a:lnTo>
                    <a:cubicBezTo>
                      <a:pt x="30373" y="274710"/>
                      <a:pt x="39317" y="286016"/>
                      <a:pt x="39317" y="307615"/>
                    </a:cubicBezTo>
                    <a:lnTo>
                      <a:pt x="39317" y="439233"/>
                    </a:lnTo>
                    <a:cubicBezTo>
                      <a:pt x="39317" y="463194"/>
                      <a:pt x="44379" y="479731"/>
                      <a:pt x="55685" y="489855"/>
                    </a:cubicBezTo>
                    <a:cubicBezTo>
                      <a:pt x="66990" y="498630"/>
                      <a:pt x="86058" y="503692"/>
                      <a:pt x="112551" y="503692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12" name="Graphic 1875">
                <a:extLst>
                  <a:ext uri="{FF2B5EF4-FFF2-40B4-BE49-F238E27FC236}">
                    <a16:creationId xmlns:a16="http://schemas.microsoft.com/office/drawing/2014/main" id="{AC21E92C-881C-4D46-8627-C792C2246D1A}"/>
                  </a:ext>
                </a:extLst>
              </p:cNvPr>
              <p:cNvSpPr/>
              <p:nvPr/>
            </p:nvSpPr>
            <p:spPr>
              <a:xfrm>
                <a:off x="4096007" y="2954087"/>
                <a:ext cx="658092" cy="506223"/>
              </a:xfrm>
              <a:custGeom>
                <a:avLst/>
                <a:gdLst>
                  <a:gd name="connsiteX0" fmla="*/ 545373 w 658092"/>
                  <a:gd name="connsiteY0" fmla="*/ 12656 h 506222"/>
                  <a:gd name="connsiteX1" fmla="*/ 546723 w 658092"/>
                  <a:gd name="connsiteY1" fmla="*/ 45560 h 506222"/>
                  <a:gd name="connsiteX2" fmla="*/ 568153 w 658092"/>
                  <a:gd name="connsiteY2" fmla="*/ 53153 h 506222"/>
                  <a:gd name="connsiteX3" fmla="*/ 574565 w 658092"/>
                  <a:gd name="connsiteY3" fmla="*/ 78465 h 506222"/>
                  <a:gd name="connsiteX4" fmla="*/ 574565 w 658092"/>
                  <a:gd name="connsiteY4" fmla="*/ 203839 h 506222"/>
                  <a:gd name="connsiteX5" fmla="*/ 602407 w 658092"/>
                  <a:gd name="connsiteY5" fmla="*/ 258174 h 506222"/>
                  <a:gd name="connsiteX6" fmla="*/ 574565 w 658092"/>
                  <a:gd name="connsiteY6" fmla="*/ 312677 h 506222"/>
                  <a:gd name="connsiteX7" fmla="*/ 574565 w 658092"/>
                  <a:gd name="connsiteY7" fmla="*/ 439233 h 506222"/>
                  <a:gd name="connsiteX8" fmla="*/ 545373 w 658092"/>
                  <a:gd name="connsiteY8" fmla="*/ 470787 h 506222"/>
                  <a:gd name="connsiteX9" fmla="*/ 545373 w 658092"/>
                  <a:gd name="connsiteY9" fmla="*/ 503692 h 506222"/>
                  <a:gd name="connsiteX10" fmla="*/ 602407 w 658092"/>
                  <a:gd name="connsiteY10" fmla="*/ 488505 h 506222"/>
                  <a:gd name="connsiteX11" fmla="*/ 618775 w 658092"/>
                  <a:gd name="connsiteY11" fmla="*/ 436702 h 506222"/>
                  <a:gd name="connsiteX12" fmla="*/ 618775 w 658092"/>
                  <a:gd name="connsiteY12" fmla="*/ 308796 h 506222"/>
                  <a:gd name="connsiteX13" fmla="*/ 645436 w 658092"/>
                  <a:gd name="connsiteY13" fmla="*/ 274710 h 506222"/>
                  <a:gd name="connsiteX14" fmla="*/ 645436 w 658092"/>
                  <a:gd name="connsiteY14" fmla="*/ 241806 h 506222"/>
                  <a:gd name="connsiteX15" fmla="*/ 618775 w 658092"/>
                  <a:gd name="connsiteY15" fmla="*/ 208901 h 506222"/>
                  <a:gd name="connsiteX16" fmla="*/ 618775 w 658092"/>
                  <a:gd name="connsiteY16" fmla="*/ 77283 h 506222"/>
                  <a:gd name="connsiteX17" fmla="*/ 602407 w 658092"/>
                  <a:gd name="connsiteY17" fmla="*/ 26661 h 506222"/>
                  <a:gd name="connsiteX18" fmla="*/ 545373 w 658092"/>
                  <a:gd name="connsiteY18" fmla="*/ 12656 h 506222"/>
                  <a:gd name="connsiteX19" fmla="*/ 397386 w 658092"/>
                  <a:gd name="connsiteY19" fmla="*/ 411390 h 506222"/>
                  <a:gd name="connsiteX20" fmla="*/ 422698 w 658092"/>
                  <a:gd name="connsiteY20" fmla="*/ 436702 h 506222"/>
                  <a:gd name="connsiteX21" fmla="*/ 480913 w 658092"/>
                  <a:gd name="connsiteY21" fmla="*/ 436702 h 506222"/>
                  <a:gd name="connsiteX22" fmla="*/ 506225 w 658092"/>
                  <a:gd name="connsiteY22" fmla="*/ 411390 h 506222"/>
                  <a:gd name="connsiteX23" fmla="*/ 506225 w 658092"/>
                  <a:gd name="connsiteY23" fmla="*/ 353175 h 506222"/>
                  <a:gd name="connsiteX24" fmla="*/ 480913 w 658092"/>
                  <a:gd name="connsiteY24" fmla="*/ 327864 h 506222"/>
                  <a:gd name="connsiteX25" fmla="*/ 467077 w 658092"/>
                  <a:gd name="connsiteY25" fmla="*/ 327864 h 506222"/>
                  <a:gd name="connsiteX26" fmla="*/ 467077 w 658092"/>
                  <a:gd name="connsiteY26" fmla="*/ 306265 h 506222"/>
                  <a:gd name="connsiteX27" fmla="*/ 417635 w 658092"/>
                  <a:gd name="connsiteY27" fmla="*/ 249399 h 506222"/>
                  <a:gd name="connsiteX28" fmla="*/ 364482 w 658092"/>
                  <a:gd name="connsiteY28" fmla="*/ 237925 h 506222"/>
                  <a:gd name="connsiteX29" fmla="*/ 340689 w 658092"/>
                  <a:gd name="connsiteY29" fmla="*/ 221388 h 506222"/>
                  <a:gd name="connsiteX30" fmla="*/ 341702 w 658092"/>
                  <a:gd name="connsiteY30" fmla="*/ 211432 h 506222"/>
                  <a:gd name="connsiteX31" fmla="*/ 341702 w 658092"/>
                  <a:gd name="connsiteY31" fmla="*/ 208901 h 506222"/>
                  <a:gd name="connsiteX32" fmla="*/ 341702 w 658092"/>
                  <a:gd name="connsiteY32" fmla="*/ 172116 h 506222"/>
                  <a:gd name="connsiteX33" fmla="*/ 358238 w 658092"/>
                  <a:gd name="connsiteY33" fmla="*/ 172116 h 506222"/>
                  <a:gd name="connsiteX34" fmla="*/ 383550 w 658092"/>
                  <a:gd name="connsiteY34" fmla="*/ 146805 h 506222"/>
                  <a:gd name="connsiteX35" fmla="*/ 383550 w 658092"/>
                  <a:gd name="connsiteY35" fmla="*/ 79814 h 506222"/>
                  <a:gd name="connsiteX36" fmla="*/ 358238 w 658092"/>
                  <a:gd name="connsiteY36" fmla="*/ 54503 h 506222"/>
                  <a:gd name="connsiteX37" fmla="*/ 291079 w 658092"/>
                  <a:gd name="connsiteY37" fmla="*/ 54503 h 506222"/>
                  <a:gd name="connsiteX38" fmla="*/ 265768 w 658092"/>
                  <a:gd name="connsiteY38" fmla="*/ 79814 h 506222"/>
                  <a:gd name="connsiteX39" fmla="*/ 265768 w 658092"/>
                  <a:gd name="connsiteY39" fmla="*/ 146805 h 506222"/>
                  <a:gd name="connsiteX40" fmla="*/ 291079 w 658092"/>
                  <a:gd name="connsiteY40" fmla="*/ 172116 h 506222"/>
                  <a:gd name="connsiteX41" fmla="*/ 306266 w 658092"/>
                  <a:gd name="connsiteY41" fmla="*/ 172116 h 506222"/>
                  <a:gd name="connsiteX42" fmla="*/ 306266 w 658092"/>
                  <a:gd name="connsiteY42" fmla="*/ 208901 h 506222"/>
                  <a:gd name="connsiteX43" fmla="*/ 306266 w 658092"/>
                  <a:gd name="connsiteY43" fmla="*/ 211432 h 506222"/>
                  <a:gd name="connsiteX44" fmla="*/ 307278 w 658092"/>
                  <a:gd name="connsiteY44" fmla="*/ 221388 h 506222"/>
                  <a:gd name="connsiteX45" fmla="*/ 283486 w 658092"/>
                  <a:gd name="connsiteY45" fmla="*/ 237925 h 506222"/>
                  <a:gd name="connsiteX46" fmla="*/ 240457 w 658092"/>
                  <a:gd name="connsiteY46" fmla="*/ 246868 h 506222"/>
                  <a:gd name="connsiteX47" fmla="*/ 191184 w 658092"/>
                  <a:gd name="connsiteY47" fmla="*/ 303734 h 506222"/>
                  <a:gd name="connsiteX48" fmla="*/ 191184 w 658092"/>
                  <a:gd name="connsiteY48" fmla="*/ 325333 h 506222"/>
                  <a:gd name="connsiteX49" fmla="*/ 177179 w 658092"/>
                  <a:gd name="connsiteY49" fmla="*/ 325333 h 506222"/>
                  <a:gd name="connsiteX50" fmla="*/ 151867 w 658092"/>
                  <a:gd name="connsiteY50" fmla="*/ 350644 h 506222"/>
                  <a:gd name="connsiteX51" fmla="*/ 151867 w 658092"/>
                  <a:gd name="connsiteY51" fmla="*/ 408859 h 506222"/>
                  <a:gd name="connsiteX52" fmla="*/ 177179 w 658092"/>
                  <a:gd name="connsiteY52" fmla="*/ 434171 h 506222"/>
                  <a:gd name="connsiteX53" fmla="*/ 235394 w 658092"/>
                  <a:gd name="connsiteY53" fmla="*/ 434171 h 506222"/>
                  <a:gd name="connsiteX54" fmla="*/ 260706 w 658092"/>
                  <a:gd name="connsiteY54" fmla="*/ 408859 h 506222"/>
                  <a:gd name="connsiteX55" fmla="*/ 260706 w 658092"/>
                  <a:gd name="connsiteY55" fmla="*/ 350644 h 506222"/>
                  <a:gd name="connsiteX56" fmla="*/ 235394 w 658092"/>
                  <a:gd name="connsiteY56" fmla="*/ 325333 h 506222"/>
                  <a:gd name="connsiteX57" fmla="*/ 222739 w 658092"/>
                  <a:gd name="connsiteY57" fmla="*/ 325333 h 506222"/>
                  <a:gd name="connsiteX58" fmla="*/ 222739 w 658092"/>
                  <a:gd name="connsiteY58" fmla="*/ 303734 h 506222"/>
                  <a:gd name="connsiteX59" fmla="*/ 249400 w 658092"/>
                  <a:gd name="connsiteY59" fmla="*/ 277241 h 506222"/>
                  <a:gd name="connsiteX60" fmla="*/ 292429 w 658092"/>
                  <a:gd name="connsiteY60" fmla="*/ 267117 h 506222"/>
                  <a:gd name="connsiteX61" fmla="*/ 323815 w 658092"/>
                  <a:gd name="connsiteY61" fmla="*/ 250074 h 506222"/>
                  <a:gd name="connsiteX62" fmla="*/ 355538 w 658092"/>
                  <a:gd name="connsiteY62" fmla="*/ 268298 h 506222"/>
                  <a:gd name="connsiteX63" fmla="*/ 408861 w 658092"/>
                  <a:gd name="connsiteY63" fmla="*/ 279773 h 506222"/>
                  <a:gd name="connsiteX64" fmla="*/ 435353 w 658092"/>
                  <a:gd name="connsiteY64" fmla="*/ 306265 h 506222"/>
                  <a:gd name="connsiteX65" fmla="*/ 435353 w 658092"/>
                  <a:gd name="connsiteY65" fmla="*/ 327864 h 506222"/>
                  <a:gd name="connsiteX66" fmla="*/ 422698 w 658092"/>
                  <a:gd name="connsiteY66" fmla="*/ 327864 h 506222"/>
                  <a:gd name="connsiteX67" fmla="*/ 397386 w 658092"/>
                  <a:gd name="connsiteY67" fmla="*/ 353175 h 506222"/>
                  <a:gd name="connsiteX68" fmla="*/ 397386 w 658092"/>
                  <a:gd name="connsiteY68" fmla="*/ 411390 h 506222"/>
                  <a:gd name="connsiteX69" fmla="*/ 348114 w 658092"/>
                  <a:gd name="connsiteY69" fmla="*/ 89939 h 506222"/>
                  <a:gd name="connsiteX70" fmla="*/ 348114 w 658092"/>
                  <a:gd name="connsiteY70" fmla="*/ 136680 h 506222"/>
                  <a:gd name="connsiteX71" fmla="*/ 301204 w 658092"/>
                  <a:gd name="connsiteY71" fmla="*/ 136680 h 506222"/>
                  <a:gd name="connsiteX72" fmla="*/ 301204 w 658092"/>
                  <a:gd name="connsiteY72" fmla="*/ 89939 h 506222"/>
                  <a:gd name="connsiteX73" fmla="*/ 348114 w 658092"/>
                  <a:gd name="connsiteY73" fmla="*/ 89939 h 506222"/>
                  <a:gd name="connsiteX74" fmla="*/ 112551 w 658092"/>
                  <a:gd name="connsiteY74" fmla="*/ 503692 h 506222"/>
                  <a:gd name="connsiteX75" fmla="*/ 111369 w 658092"/>
                  <a:gd name="connsiteY75" fmla="*/ 470787 h 506222"/>
                  <a:gd name="connsiteX76" fmla="*/ 89771 w 658092"/>
                  <a:gd name="connsiteY76" fmla="*/ 463194 h 506222"/>
                  <a:gd name="connsiteX77" fmla="*/ 83527 w 658092"/>
                  <a:gd name="connsiteY77" fmla="*/ 437883 h 506222"/>
                  <a:gd name="connsiteX78" fmla="*/ 83527 w 658092"/>
                  <a:gd name="connsiteY78" fmla="*/ 312677 h 506222"/>
                  <a:gd name="connsiteX79" fmla="*/ 55685 w 658092"/>
                  <a:gd name="connsiteY79" fmla="*/ 258174 h 506222"/>
                  <a:gd name="connsiteX80" fmla="*/ 83527 w 658092"/>
                  <a:gd name="connsiteY80" fmla="*/ 203839 h 506222"/>
                  <a:gd name="connsiteX81" fmla="*/ 83527 w 658092"/>
                  <a:gd name="connsiteY81" fmla="*/ 77283 h 506222"/>
                  <a:gd name="connsiteX82" fmla="*/ 112551 w 658092"/>
                  <a:gd name="connsiteY82" fmla="*/ 45560 h 506222"/>
                  <a:gd name="connsiteX83" fmla="*/ 112551 w 658092"/>
                  <a:gd name="connsiteY83" fmla="*/ 12656 h 506222"/>
                  <a:gd name="connsiteX84" fmla="*/ 55685 w 658092"/>
                  <a:gd name="connsiteY84" fmla="*/ 26661 h 506222"/>
                  <a:gd name="connsiteX85" fmla="*/ 39317 w 658092"/>
                  <a:gd name="connsiteY85" fmla="*/ 78465 h 506222"/>
                  <a:gd name="connsiteX86" fmla="*/ 39317 w 658092"/>
                  <a:gd name="connsiteY86" fmla="*/ 207551 h 506222"/>
                  <a:gd name="connsiteX87" fmla="*/ 12656 w 658092"/>
                  <a:gd name="connsiteY87" fmla="*/ 241806 h 506222"/>
                  <a:gd name="connsiteX88" fmla="*/ 12656 w 658092"/>
                  <a:gd name="connsiteY88" fmla="*/ 274710 h 506222"/>
                  <a:gd name="connsiteX89" fmla="*/ 39317 w 658092"/>
                  <a:gd name="connsiteY89" fmla="*/ 307615 h 506222"/>
                  <a:gd name="connsiteX90" fmla="*/ 39317 w 658092"/>
                  <a:gd name="connsiteY90" fmla="*/ 439233 h 506222"/>
                  <a:gd name="connsiteX91" fmla="*/ 55685 w 658092"/>
                  <a:gd name="connsiteY91" fmla="*/ 489855 h 506222"/>
                  <a:gd name="connsiteX92" fmla="*/ 112551 w 658092"/>
                  <a:gd name="connsiteY92" fmla="*/ 503692 h 50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58092" h="506222">
                    <a:moveTo>
                      <a:pt x="545373" y="12656"/>
                    </a:moveTo>
                    <a:lnTo>
                      <a:pt x="546723" y="45560"/>
                    </a:lnTo>
                    <a:cubicBezTo>
                      <a:pt x="556847" y="45560"/>
                      <a:pt x="563091" y="48091"/>
                      <a:pt x="568153" y="53153"/>
                    </a:cubicBezTo>
                    <a:cubicBezTo>
                      <a:pt x="572034" y="58216"/>
                      <a:pt x="574565" y="67159"/>
                      <a:pt x="574565" y="78465"/>
                    </a:cubicBezTo>
                    <a:lnTo>
                      <a:pt x="574565" y="203839"/>
                    </a:lnTo>
                    <a:cubicBezTo>
                      <a:pt x="574565" y="232863"/>
                      <a:pt x="584689" y="250580"/>
                      <a:pt x="602407" y="258174"/>
                    </a:cubicBezTo>
                    <a:cubicBezTo>
                      <a:pt x="583340" y="265767"/>
                      <a:pt x="574565" y="283485"/>
                      <a:pt x="574565" y="312677"/>
                    </a:cubicBezTo>
                    <a:lnTo>
                      <a:pt x="574565" y="439233"/>
                    </a:lnTo>
                    <a:cubicBezTo>
                      <a:pt x="574565" y="460663"/>
                      <a:pt x="564440" y="470787"/>
                      <a:pt x="545373" y="470787"/>
                    </a:cubicBezTo>
                    <a:lnTo>
                      <a:pt x="545373" y="503692"/>
                    </a:lnTo>
                    <a:cubicBezTo>
                      <a:pt x="572034" y="503692"/>
                      <a:pt x="591102" y="498630"/>
                      <a:pt x="602407" y="488505"/>
                    </a:cubicBezTo>
                    <a:cubicBezTo>
                      <a:pt x="613713" y="478381"/>
                      <a:pt x="618775" y="460663"/>
                      <a:pt x="618775" y="436702"/>
                    </a:cubicBezTo>
                    <a:lnTo>
                      <a:pt x="618775" y="308796"/>
                    </a:lnTo>
                    <a:cubicBezTo>
                      <a:pt x="618775" y="286016"/>
                      <a:pt x="627719" y="274710"/>
                      <a:pt x="645436" y="274710"/>
                    </a:cubicBezTo>
                    <a:lnTo>
                      <a:pt x="645436" y="241806"/>
                    </a:lnTo>
                    <a:cubicBezTo>
                      <a:pt x="627719" y="241806"/>
                      <a:pt x="618775" y="230331"/>
                      <a:pt x="618775" y="208901"/>
                    </a:cubicBezTo>
                    <a:lnTo>
                      <a:pt x="618775" y="77283"/>
                    </a:lnTo>
                    <a:cubicBezTo>
                      <a:pt x="618775" y="53153"/>
                      <a:pt x="613713" y="36786"/>
                      <a:pt x="602407" y="26661"/>
                    </a:cubicBezTo>
                    <a:cubicBezTo>
                      <a:pt x="591102" y="17718"/>
                      <a:pt x="572034" y="12656"/>
                      <a:pt x="545373" y="12656"/>
                    </a:cubicBezTo>
                    <a:close/>
                    <a:moveTo>
                      <a:pt x="397386" y="411390"/>
                    </a:moveTo>
                    <a:cubicBezTo>
                      <a:pt x="397386" y="425227"/>
                      <a:pt x="408861" y="436702"/>
                      <a:pt x="422698" y="436702"/>
                    </a:cubicBezTo>
                    <a:lnTo>
                      <a:pt x="480913" y="436702"/>
                    </a:lnTo>
                    <a:cubicBezTo>
                      <a:pt x="494919" y="436702"/>
                      <a:pt x="506225" y="425227"/>
                      <a:pt x="506225" y="411390"/>
                    </a:cubicBezTo>
                    <a:lnTo>
                      <a:pt x="506225" y="353175"/>
                    </a:lnTo>
                    <a:cubicBezTo>
                      <a:pt x="506225" y="339169"/>
                      <a:pt x="494919" y="327864"/>
                      <a:pt x="480913" y="327864"/>
                    </a:cubicBezTo>
                    <a:lnTo>
                      <a:pt x="467077" y="327864"/>
                    </a:lnTo>
                    <a:lnTo>
                      <a:pt x="467077" y="306265"/>
                    </a:lnTo>
                    <a:cubicBezTo>
                      <a:pt x="467077" y="280954"/>
                      <a:pt x="446828" y="258174"/>
                      <a:pt x="417635" y="249399"/>
                    </a:cubicBezTo>
                    <a:lnTo>
                      <a:pt x="364482" y="237925"/>
                    </a:lnTo>
                    <a:cubicBezTo>
                      <a:pt x="353007" y="234381"/>
                      <a:pt x="344739" y="228475"/>
                      <a:pt x="340689" y="221388"/>
                    </a:cubicBezTo>
                    <a:cubicBezTo>
                      <a:pt x="341364" y="218013"/>
                      <a:pt x="341702" y="214807"/>
                      <a:pt x="341702" y="211432"/>
                    </a:cubicBezTo>
                    <a:lnTo>
                      <a:pt x="341702" y="208901"/>
                    </a:lnTo>
                    <a:lnTo>
                      <a:pt x="341702" y="172116"/>
                    </a:lnTo>
                    <a:lnTo>
                      <a:pt x="358238" y="172116"/>
                    </a:lnTo>
                    <a:cubicBezTo>
                      <a:pt x="372075" y="172116"/>
                      <a:pt x="383550" y="160810"/>
                      <a:pt x="383550" y="146805"/>
                    </a:cubicBezTo>
                    <a:lnTo>
                      <a:pt x="383550" y="79814"/>
                    </a:lnTo>
                    <a:cubicBezTo>
                      <a:pt x="383550" y="65809"/>
                      <a:pt x="372075" y="54503"/>
                      <a:pt x="358238" y="54503"/>
                    </a:cubicBezTo>
                    <a:lnTo>
                      <a:pt x="291079" y="54503"/>
                    </a:lnTo>
                    <a:cubicBezTo>
                      <a:pt x="277242" y="54503"/>
                      <a:pt x="265768" y="65809"/>
                      <a:pt x="265768" y="79814"/>
                    </a:cubicBezTo>
                    <a:lnTo>
                      <a:pt x="265768" y="146805"/>
                    </a:lnTo>
                    <a:cubicBezTo>
                      <a:pt x="265768" y="160810"/>
                      <a:pt x="277242" y="172116"/>
                      <a:pt x="291079" y="172116"/>
                    </a:cubicBezTo>
                    <a:lnTo>
                      <a:pt x="306266" y="172116"/>
                    </a:lnTo>
                    <a:lnTo>
                      <a:pt x="306266" y="208901"/>
                    </a:lnTo>
                    <a:lnTo>
                      <a:pt x="306266" y="211432"/>
                    </a:lnTo>
                    <a:cubicBezTo>
                      <a:pt x="306266" y="214807"/>
                      <a:pt x="306603" y="218013"/>
                      <a:pt x="307278" y="221388"/>
                    </a:cubicBezTo>
                    <a:cubicBezTo>
                      <a:pt x="303229" y="228475"/>
                      <a:pt x="294960" y="234381"/>
                      <a:pt x="283486" y="237925"/>
                    </a:cubicBezTo>
                    <a:lnTo>
                      <a:pt x="240457" y="246868"/>
                    </a:lnTo>
                    <a:cubicBezTo>
                      <a:pt x="211433" y="255643"/>
                      <a:pt x="191184" y="278423"/>
                      <a:pt x="191184" y="303734"/>
                    </a:cubicBezTo>
                    <a:lnTo>
                      <a:pt x="191184" y="325333"/>
                    </a:lnTo>
                    <a:lnTo>
                      <a:pt x="177179" y="325333"/>
                    </a:lnTo>
                    <a:cubicBezTo>
                      <a:pt x="163342" y="325333"/>
                      <a:pt x="151867" y="336638"/>
                      <a:pt x="151867" y="350644"/>
                    </a:cubicBezTo>
                    <a:lnTo>
                      <a:pt x="151867" y="408859"/>
                    </a:lnTo>
                    <a:cubicBezTo>
                      <a:pt x="151867" y="422696"/>
                      <a:pt x="163342" y="434171"/>
                      <a:pt x="177179" y="434171"/>
                    </a:cubicBezTo>
                    <a:lnTo>
                      <a:pt x="235394" y="434171"/>
                    </a:lnTo>
                    <a:cubicBezTo>
                      <a:pt x="249400" y="434171"/>
                      <a:pt x="260706" y="422696"/>
                      <a:pt x="260706" y="408859"/>
                    </a:cubicBezTo>
                    <a:lnTo>
                      <a:pt x="260706" y="350644"/>
                    </a:lnTo>
                    <a:cubicBezTo>
                      <a:pt x="260706" y="336638"/>
                      <a:pt x="249400" y="325333"/>
                      <a:pt x="235394" y="325333"/>
                    </a:cubicBezTo>
                    <a:lnTo>
                      <a:pt x="222739" y="325333"/>
                    </a:lnTo>
                    <a:lnTo>
                      <a:pt x="222739" y="303734"/>
                    </a:lnTo>
                    <a:cubicBezTo>
                      <a:pt x="222739" y="292428"/>
                      <a:pt x="232863" y="282304"/>
                      <a:pt x="249400" y="277241"/>
                    </a:cubicBezTo>
                    <a:lnTo>
                      <a:pt x="292429" y="267117"/>
                    </a:lnTo>
                    <a:cubicBezTo>
                      <a:pt x="304747" y="263742"/>
                      <a:pt x="315547" y="257836"/>
                      <a:pt x="323815" y="250074"/>
                    </a:cubicBezTo>
                    <a:cubicBezTo>
                      <a:pt x="332252" y="258005"/>
                      <a:pt x="343052" y="264417"/>
                      <a:pt x="355538" y="268298"/>
                    </a:cubicBezTo>
                    <a:lnTo>
                      <a:pt x="408861" y="279773"/>
                    </a:lnTo>
                    <a:cubicBezTo>
                      <a:pt x="425229" y="284835"/>
                      <a:pt x="435353" y="294959"/>
                      <a:pt x="435353" y="306265"/>
                    </a:cubicBezTo>
                    <a:lnTo>
                      <a:pt x="435353" y="327864"/>
                    </a:lnTo>
                    <a:lnTo>
                      <a:pt x="422698" y="327864"/>
                    </a:lnTo>
                    <a:cubicBezTo>
                      <a:pt x="408861" y="327864"/>
                      <a:pt x="397386" y="339169"/>
                      <a:pt x="397386" y="353175"/>
                    </a:cubicBezTo>
                    <a:lnTo>
                      <a:pt x="397386" y="411390"/>
                    </a:lnTo>
                    <a:close/>
                    <a:moveTo>
                      <a:pt x="348114" y="89939"/>
                    </a:moveTo>
                    <a:lnTo>
                      <a:pt x="348114" y="136680"/>
                    </a:lnTo>
                    <a:lnTo>
                      <a:pt x="301204" y="136680"/>
                    </a:lnTo>
                    <a:lnTo>
                      <a:pt x="301204" y="89939"/>
                    </a:lnTo>
                    <a:lnTo>
                      <a:pt x="348114" y="89939"/>
                    </a:lnTo>
                    <a:close/>
                    <a:moveTo>
                      <a:pt x="112551" y="503692"/>
                    </a:moveTo>
                    <a:lnTo>
                      <a:pt x="111369" y="470787"/>
                    </a:lnTo>
                    <a:cubicBezTo>
                      <a:pt x="101245" y="470787"/>
                      <a:pt x="94833" y="468256"/>
                      <a:pt x="89771" y="463194"/>
                    </a:cubicBezTo>
                    <a:cubicBezTo>
                      <a:pt x="86058" y="458132"/>
                      <a:pt x="83527" y="449357"/>
                      <a:pt x="83527" y="437883"/>
                    </a:cubicBezTo>
                    <a:lnTo>
                      <a:pt x="83527" y="312677"/>
                    </a:lnTo>
                    <a:cubicBezTo>
                      <a:pt x="83527" y="283485"/>
                      <a:pt x="73403" y="265767"/>
                      <a:pt x="55685" y="258174"/>
                    </a:cubicBezTo>
                    <a:cubicBezTo>
                      <a:pt x="74584" y="250580"/>
                      <a:pt x="83527" y="232863"/>
                      <a:pt x="83527" y="203839"/>
                    </a:cubicBezTo>
                    <a:lnTo>
                      <a:pt x="83527" y="77283"/>
                    </a:lnTo>
                    <a:cubicBezTo>
                      <a:pt x="83527" y="55685"/>
                      <a:pt x="93652" y="45560"/>
                      <a:pt x="112551" y="45560"/>
                    </a:cubicBezTo>
                    <a:lnTo>
                      <a:pt x="112551" y="12656"/>
                    </a:lnTo>
                    <a:cubicBezTo>
                      <a:pt x="86058" y="12656"/>
                      <a:pt x="66990" y="16537"/>
                      <a:pt x="55685" y="26661"/>
                    </a:cubicBezTo>
                    <a:cubicBezTo>
                      <a:pt x="44379" y="36786"/>
                      <a:pt x="39317" y="54503"/>
                      <a:pt x="39317" y="78465"/>
                    </a:cubicBezTo>
                    <a:lnTo>
                      <a:pt x="39317" y="207551"/>
                    </a:lnTo>
                    <a:cubicBezTo>
                      <a:pt x="39317" y="230331"/>
                      <a:pt x="30373" y="241806"/>
                      <a:pt x="12656" y="241806"/>
                    </a:cubicBezTo>
                    <a:lnTo>
                      <a:pt x="12656" y="274710"/>
                    </a:lnTo>
                    <a:cubicBezTo>
                      <a:pt x="30373" y="274710"/>
                      <a:pt x="39317" y="286016"/>
                      <a:pt x="39317" y="307615"/>
                    </a:cubicBezTo>
                    <a:lnTo>
                      <a:pt x="39317" y="439233"/>
                    </a:lnTo>
                    <a:cubicBezTo>
                      <a:pt x="39317" y="463194"/>
                      <a:pt x="44379" y="479731"/>
                      <a:pt x="55685" y="489855"/>
                    </a:cubicBezTo>
                    <a:cubicBezTo>
                      <a:pt x="66990" y="498630"/>
                      <a:pt x="86058" y="503692"/>
                      <a:pt x="112551" y="503692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13" name="Graphic 1875">
                <a:extLst>
                  <a:ext uri="{FF2B5EF4-FFF2-40B4-BE49-F238E27FC236}">
                    <a16:creationId xmlns:a16="http://schemas.microsoft.com/office/drawing/2014/main" id="{CEB8DD21-9C82-4770-85BB-BD754F20BA1D}"/>
                  </a:ext>
                </a:extLst>
              </p:cNvPr>
              <p:cNvSpPr/>
              <p:nvPr/>
            </p:nvSpPr>
            <p:spPr>
              <a:xfrm>
                <a:off x="5447221" y="2940237"/>
                <a:ext cx="658092" cy="506223"/>
              </a:xfrm>
              <a:custGeom>
                <a:avLst/>
                <a:gdLst>
                  <a:gd name="connsiteX0" fmla="*/ 545373 w 658092"/>
                  <a:gd name="connsiteY0" fmla="*/ 12656 h 506222"/>
                  <a:gd name="connsiteX1" fmla="*/ 546723 w 658092"/>
                  <a:gd name="connsiteY1" fmla="*/ 45560 h 506222"/>
                  <a:gd name="connsiteX2" fmla="*/ 568153 w 658092"/>
                  <a:gd name="connsiteY2" fmla="*/ 53153 h 506222"/>
                  <a:gd name="connsiteX3" fmla="*/ 574565 w 658092"/>
                  <a:gd name="connsiteY3" fmla="*/ 78465 h 506222"/>
                  <a:gd name="connsiteX4" fmla="*/ 574565 w 658092"/>
                  <a:gd name="connsiteY4" fmla="*/ 203839 h 506222"/>
                  <a:gd name="connsiteX5" fmla="*/ 602407 w 658092"/>
                  <a:gd name="connsiteY5" fmla="*/ 258174 h 506222"/>
                  <a:gd name="connsiteX6" fmla="*/ 574565 w 658092"/>
                  <a:gd name="connsiteY6" fmla="*/ 312677 h 506222"/>
                  <a:gd name="connsiteX7" fmla="*/ 574565 w 658092"/>
                  <a:gd name="connsiteY7" fmla="*/ 439233 h 506222"/>
                  <a:gd name="connsiteX8" fmla="*/ 545373 w 658092"/>
                  <a:gd name="connsiteY8" fmla="*/ 470787 h 506222"/>
                  <a:gd name="connsiteX9" fmla="*/ 545373 w 658092"/>
                  <a:gd name="connsiteY9" fmla="*/ 503692 h 506222"/>
                  <a:gd name="connsiteX10" fmla="*/ 602407 w 658092"/>
                  <a:gd name="connsiteY10" fmla="*/ 488505 h 506222"/>
                  <a:gd name="connsiteX11" fmla="*/ 618775 w 658092"/>
                  <a:gd name="connsiteY11" fmla="*/ 436702 h 506222"/>
                  <a:gd name="connsiteX12" fmla="*/ 618775 w 658092"/>
                  <a:gd name="connsiteY12" fmla="*/ 308796 h 506222"/>
                  <a:gd name="connsiteX13" fmla="*/ 645436 w 658092"/>
                  <a:gd name="connsiteY13" fmla="*/ 274710 h 506222"/>
                  <a:gd name="connsiteX14" fmla="*/ 645436 w 658092"/>
                  <a:gd name="connsiteY14" fmla="*/ 241806 h 506222"/>
                  <a:gd name="connsiteX15" fmla="*/ 618775 w 658092"/>
                  <a:gd name="connsiteY15" fmla="*/ 208901 h 506222"/>
                  <a:gd name="connsiteX16" fmla="*/ 618775 w 658092"/>
                  <a:gd name="connsiteY16" fmla="*/ 77283 h 506222"/>
                  <a:gd name="connsiteX17" fmla="*/ 602407 w 658092"/>
                  <a:gd name="connsiteY17" fmla="*/ 26661 h 506222"/>
                  <a:gd name="connsiteX18" fmla="*/ 545373 w 658092"/>
                  <a:gd name="connsiteY18" fmla="*/ 12656 h 506222"/>
                  <a:gd name="connsiteX19" fmla="*/ 397386 w 658092"/>
                  <a:gd name="connsiteY19" fmla="*/ 411390 h 506222"/>
                  <a:gd name="connsiteX20" fmla="*/ 422698 w 658092"/>
                  <a:gd name="connsiteY20" fmla="*/ 436702 h 506222"/>
                  <a:gd name="connsiteX21" fmla="*/ 480913 w 658092"/>
                  <a:gd name="connsiteY21" fmla="*/ 436702 h 506222"/>
                  <a:gd name="connsiteX22" fmla="*/ 506225 w 658092"/>
                  <a:gd name="connsiteY22" fmla="*/ 411390 h 506222"/>
                  <a:gd name="connsiteX23" fmla="*/ 506225 w 658092"/>
                  <a:gd name="connsiteY23" fmla="*/ 353175 h 506222"/>
                  <a:gd name="connsiteX24" fmla="*/ 480913 w 658092"/>
                  <a:gd name="connsiteY24" fmla="*/ 327864 h 506222"/>
                  <a:gd name="connsiteX25" fmla="*/ 467077 w 658092"/>
                  <a:gd name="connsiteY25" fmla="*/ 327864 h 506222"/>
                  <a:gd name="connsiteX26" fmla="*/ 467077 w 658092"/>
                  <a:gd name="connsiteY26" fmla="*/ 306265 h 506222"/>
                  <a:gd name="connsiteX27" fmla="*/ 417635 w 658092"/>
                  <a:gd name="connsiteY27" fmla="*/ 249399 h 506222"/>
                  <a:gd name="connsiteX28" fmla="*/ 364482 w 658092"/>
                  <a:gd name="connsiteY28" fmla="*/ 237925 h 506222"/>
                  <a:gd name="connsiteX29" fmla="*/ 340689 w 658092"/>
                  <a:gd name="connsiteY29" fmla="*/ 221388 h 506222"/>
                  <a:gd name="connsiteX30" fmla="*/ 341702 w 658092"/>
                  <a:gd name="connsiteY30" fmla="*/ 211432 h 506222"/>
                  <a:gd name="connsiteX31" fmla="*/ 341702 w 658092"/>
                  <a:gd name="connsiteY31" fmla="*/ 208901 h 506222"/>
                  <a:gd name="connsiteX32" fmla="*/ 341702 w 658092"/>
                  <a:gd name="connsiteY32" fmla="*/ 172116 h 506222"/>
                  <a:gd name="connsiteX33" fmla="*/ 358238 w 658092"/>
                  <a:gd name="connsiteY33" fmla="*/ 172116 h 506222"/>
                  <a:gd name="connsiteX34" fmla="*/ 383550 w 658092"/>
                  <a:gd name="connsiteY34" fmla="*/ 146805 h 506222"/>
                  <a:gd name="connsiteX35" fmla="*/ 383550 w 658092"/>
                  <a:gd name="connsiteY35" fmla="*/ 79814 h 506222"/>
                  <a:gd name="connsiteX36" fmla="*/ 358238 w 658092"/>
                  <a:gd name="connsiteY36" fmla="*/ 54503 h 506222"/>
                  <a:gd name="connsiteX37" fmla="*/ 291079 w 658092"/>
                  <a:gd name="connsiteY37" fmla="*/ 54503 h 506222"/>
                  <a:gd name="connsiteX38" fmla="*/ 265768 w 658092"/>
                  <a:gd name="connsiteY38" fmla="*/ 79814 h 506222"/>
                  <a:gd name="connsiteX39" fmla="*/ 265768 w 658092"/>
                  <a:gd name="connsiteY39" fmla="*/ 146805 h 506222"/>
                  <a:gd name="connsiteX40" fmla="*/ 291079 w 658092"/>
                  <a:gd name="connsiteY40" fmla="*/ 172116 h 506222"/>
                  <a:gd name="connsiteX41" fmla="*/ 306266 w 658092"/>
                  <a:gd name="connsiteY41" fmla="*/ 172116 h 506222"/>
                  <a:gd name="connsiteX42" fmla="*/ 306266 w 658092"/>
                  <a:gd name="connsiteY42" fmla="*/ 208901 h 506222"/>
                  <a:gd name="connsiteX43" fmla="*/ 306266 w 658092"/>
                  <a:gd name="connsiteY43" fmla="*/ 211432 h 506222"/>
                  <a:gd name="connsiteX44" fmla="*/ 307278 w 658092"/>
                  <a:gd name="connsiteY44" fmla="*/ 221388 h 506222"/>
                  <a:gd name="connsiteX45" fmla="*/ 283486 w 658092"/>
                  <a:gd name="connsiteY45" fmla="*/ 237925 h 506222"/>
                  <a:gd name="connsiteX46" fmla="*/ 240457 w 658092"/>
                  <a:gd name="connsiteY46" fmla="*/ 246868 h 506222"/>
                  <a:gd name="connsiteX47" fmla="*/ 191184 w 658092"/>
                  <a:gd name="connsiteY47" fmla="*/ 303734 h 506222"/>
                  <a:gd name="connsiteX48" fmla="*/ 191184 w 658092"/>
                  <a:gd name="connsiteY48" fmla="*/ 325333 h 506222"/>
                  <a:gd name="connsiteX49" fmla="*/ 177179 w 658092"/>
                  <a:gd name="connsiteY49" fmla="*/ 325333 h 506222"/>
                  <a:gd name="connsiteX50" fmla="*/ 151867 w 658092"/>
                  <a:gd name="connsiteY50" fmla="*/ 350644 h 506222"/>
                  <a:gd name="connsiteX51" fmla="*/ 151867 w 658092"/>
                  <a:gd name="connsiteY51" fmla="*/ 408859 h 506222"/>
                  <a:gd name="connsiteX52" fmla="*/ 177179 w 658092"/>
                  <a:gd name="connsiteY52" fmla="*/ 434171 h 506222"/>
                  <a:gd name="connsiteX53" fmla="*/ 235394 w 658092"/>
                  <a:gd name="connsiteY53" fmla="*/ 434171 h 506222"/>
                  <a:gd name="connsiteX54" fmla="*/ 260706 w 658092"/>
                  <a:gd name="connsiteY54" fmla="*/ 408859 h 506222"/>
                  <a:gd name="connsiteX55" fmla="*/ 260706 w 658092"/>
                  <a:gd name="connsiteY55" fmla="*/ 350644 h 506222"/>
                  <a:gd name="connsiteX56" fmla="*/ 235394 w 658092"/>
                  <a:gd name="connsiteY56" fmla="*/ 325333 h 506222"/>
                  <a:gd name="connsiteX57" fmla="*/ 222739 w 658092"/>
                  <a:gd name="connsiteY57" fmla="*/ 325333 h 506222"/>
                  <a:gd name="connsiteX58" fmla="*/ 222739 w 658092"/>
                  <a:gd name="connsiteY58" fmla="*/ 303734 h 506222"/>
                  <a:gd name="connsiteX59" fmla="*/ 249400 w 658092"/>
                  <a:gd name="connsiteY59" fmla="*/ 277241 h 506222"/>
                  <a:gd name="connsiteX60" fmla="*/ 292429 w 658092"/>
                  <a:gd name="connsiteY60" fmla="*/ 267117 h 506222"/>
                  <a:gd name="connsiteX61" fmla="*/ 323815 w 658092"/>
                  <a:gd name="connsiteY61" fmla="*/ 250074 h 506222"/>
                  <a:gd name="connsiteX62" fmla="*/ 355538 w 658092"/>
                  <a:gd name="connsiteY62" fmla="*/ 268298 h 506222"/>
                  <a:gd name="connsiteX63" fmla="*/ 408861 w 658092"/>
                  <a:gd name="connsiteY63" fmla="*/ 279773 h 506222"/>
                  <a:gd name="connsiteX64" fmla="*/ 435353 w 658092"/>
                  <a:gd name="connsiteY64" fmla="*/ 306265 h 506222"/>
                  <a:gd name="connsiteX65" fmla="*/ 435353 w 658092"/>
                  <a:gd name="connsiteY65" fmla="*/ 327864 h 506222"/>
                  <a:gd name="connsiteX66" fmla="*/ 422698 w 658092"/>
                  <a:gd name="connsiteY66" fmla="*/ 327864 h 506222"/>
                  <a:gd name="connsiteX67" fmla="*/ 397386 w 658092"/>
                  <a:gd name="connsiteY67" fmla="*/ 353175 h 506222"/>
                  <a:gd name="connsiteX68" fmla="*/ 397386 w 658092"/>
                  <a:gd name="connsiteY68" fmla="*/ 411390 h 506222"/>
                  <a:gd name="connsiteX69" fmla="*/ 348114 w 658092"/>
                  <a:gd name="connsiteY69" fmla="*/ 89939 h 506222"/>
                  <a:gd name="connsiteX70" fmla="*/ 348114 w 658092"/>
                  <a:gd name="connsiteY70" fmla="*/ 136680 h 506222"/>
                  <a:gd name="connsiteX71" fmla="*/ 301204 w 658092"/>
                  <a:gd name="connsiteY71" fmla="*/ 136680 h 506222"/>
                  <a:gd name="connsiteX72" fmla="*/ 301204 w 658092"/>
                  <a:gd name="connsiteY72" fmla="*/ 89939 h 506222"/>
                  <a:gd name="connsiteX73" fmla="*/ 348114 w 658092"/>
                  <a:gd name="connsiteY73" fmla="*/ 89939 h 506222"/>
                  <a:gd name="connsiteX74" fmla="*/ 112551 w 658092"/>
                  <a:gd name="connsiteY74" fmla="*/ 503692 h 506222"/>
                  <a:gd name="connsiteX75" fmla="*/ 111369 w 658092"/>
                  <a:gd name="connsiteY75" fmla="*/ 470787 h 506222"/>
                  <a:gd name="connsiteX76" fmla="*/ 89771 w 658092"/>
                  <a:gd name="connsiteY76" fmla="*/ 463194 h 506222"/>
                  <a:gd name="connsiteX77" fmla="*/ 83527 w 658092"/>
                  <a:gd name="connsiteY77" fmla="*/ 437883 h 506222"/>
                  <a:gd name="connsiteX78" fmla="*/ 83527 w 658092"/>
                  <a:gd name="connsiteY78" fmla="*/ 312677 h 506222"/>
                  <a:gd name="connsiteX79" fmla="*/ 55685 w 658092"/>
                  <a:gd name="connsiteY79" fmla="*/ 258174 h 506222"/>
                  <a:gd name="connsiteX80" fmla="*/ 83527 w 658092"/>
                  <a:gd name="connsiteY80" fmla="*/ 203839 h 506222"/>
                  <a:gd name="connsiteX81" fmla="*/ 83527 w 658092"/>
                  <a:gd name="connsiteY81" fmla="*/ 77283 h 506222"/>
                  <a:gd name="connsiteX82" fmla="*/ 112551 w 658092"/>
                  <a:gd name="connsiteY82" fmla="*/ 45560 h 506222"/>
                  <a:gd name="connsiteX83" fmla="*/ 112551 w 658092"/>
                  <a:gd name="connsiteY83" fmla="*/ 12656 h 506222"/>
                  <a:gd name="connsiteX84" fmla="*/ 55685 w 658092"/>
                  <a:gd name="connsiteY84" fmla="*/ 26661 h 506222"/>
                  <a:gd name="connsiteX85" fmla="*/ 39317 w 658092"/>
                  <a:gd name="connsiteY85" fmla="*/ 78465 h 506222"/>
                  <a:gd name="connsiteX86" fmla="*/ 39317 w 658092"/>
                  <a:gd name="connsiteY86" fmla="*/ 207551 h 506222"/>
                  <a:gd name="connsiteX87" fmla="*/ 12656 w 658092"/>
                  <a:gd name="connsiteY87" fmla="*/ 241806 h 506222"/>
                  <a:gd name="connsiteX88" fmla="*/ 12656 w 658092"/>
                  <a:gd name="connsiteY88" fmla="*/ 274710 h 506222"/>
                  <a:gd name="connsiteX89" fmla="*/ 39317 w 658092"/>
                  <a:gd name="connsiteY89" fmla="*/ 307615 h 506222"/>
                  <a:gd name="connsiteX90" fmla="*/ 39317 w 658092"/>
                  <a:gd name="connsiteY90" fmla="*/ 439233 h 506222"/>
                  <a:gd name="connsiteX91" fmla="*/ 55685 w 658092"/>
                  <a:gd name="connsiteY91" fmla="*/ 489855 h 506222"/>
                  <a:gd name="connsiteX92" fmla="*/ 112551 w 658092"/>
                  <a:gd name="connsiteY92" fmla="*/ 503692 h 50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</a:cxnLst>
                <a:rect l="l" t="t" r="r" b="b"/>
                <a:pathLst>
                  <a:path w="658092" h="506222">
                    <a:moveTo>
                      <a:pt x="545373" y="12656"/>
                    </a:moveTo>
                    <a:lnTo>
                      <a:pt x="546723" y="45560"/>
                    </a:lnTo>
                    <a:cubicBezTo>
                      <a:pt x="556847" y="45560"/>
                      <a:pt x="563091" y="48091"/>
                      <a:pt x="568153" y="53153"/>
                    </a:cubicBezTo>
                    <a:cubicBezTo>
                      <a:pt x="572034" y="58216"/>
                      <a:pt x="574565" y="67159"/>
                      <a:pt x="574565" y="78465"/>
                    </a:cubicBezTo>
                    <a:lnTo>
                      <a:pt x="574565" y="203839"/>
                    </a:lnTo>
                    <a:cubicBezTo>
                      <a:pt x="574565" y="232863"/>
                      <a:pt x="584689" y="250580"/>
                      <a:pt x="602407" y="258174"/>
                    </a:cubicBezTo>
                    <a:cubicBezTo>
                      <a:pt x="583340" y="265767"/>
                      <a:pt x="574565" y="283485"/>
                      <a:pt x="574565" y="312677"/>
                    </a:cubicBezTo>
                    <a:lnTo>
                      <a:pt x="574565" y="439233"/>
                    </a:lnTo>
                    <a:cubicBezTo>
                      <a:pt x="574565" y="460663"/>
                      <a:pt x="564440" y="470787"/>
                      <a:pt x="545373" y="470787"/>
                    </a:cubicBezTo>
                    <a:lnTo>
                      <a:pt x="545373" y="503692"/>
                    </a:lnTo>
                    <a:cubicBezTo>
                      <a:pt x="572034" y="503692"/>
                      <a:pt x="591102" y="498630"/>
                      <a:pt x="602407" y="488505"/>
                    </a:cubicBezTo>
                    <a:cubicBezTo>
                      <a:pt x="613713" y="478381"/>
                      <a:pt x="618775" y="460663"/>
                      <a:pt x="618775" y="436702"/>
                    </a:cubicBezTo>
                    <a:lnTo>
                      <a:pt x="618775" y="308796"/>
                    </a:lnTo>
                    <a:cubicBezTo>
                      <a:pt x="618775" y="286016"/>
                      <a:pt x="627719" y="274710"/>
                      <a:pt x="645436" y="274710"/>
                    </a:cubicBezTo>
                    <a:lnTo>
                      <a:pt x="645436" y="241806"/>
                    </a:lnTo>
                    <a:cubicBezTo>
                      <a:pt x="627719" y="241806"/>
                      <a:pt x="618775" y="230331"/>
                      <a:pt x="618775" y="208901"/>
                    </a:cubicBezTo>
                    <a:lnTo>
                      <a:pt x="618775" y="77283"/>
                    </a:lnTo>
                    <a:cubicBezTo>
                      <a:pt x="618775" y="53153"/>
                      <a:pt x="613713" y="36786"/>
                      <a:pt x="602407" y="26661"/>
                    </a:cubicBezTo>
                    <a:cubicBezTo>
                      <a:pt x="591102" y="17718"/>
                      <a:pt x="572034" y="12656"/>
                      <a:pt x="545373" y="12656"/>
                    </a:cubicBezTo>
                    <a:close/>
                    <a:moveTo>
                      <a:pt x="397386" y="411390"/>
                    </a:moveTo>
                    <a:cubicBezTo>
                      <a:pt x="397386" y="425227"/>
                      <a:pt x="408861" y="436702"/>
                      <a:pt x="422698" y="436702"/>
                    </a:cubicBezTo>
                    <a:lnTo>
                      <a:pt x="480913" y="436702"/>
                    </a:lnTo>
                    <a:cubicBezTo>
                      <a:pt x="494919" y="436702"/>
                      <a:pt x="506225" y="425227"/>
                      <a:pt x="506225" y="411390"/>
                    </a:cubicBezTo>
                    <a:lnTo>
                      <a:pt x="506225" y="353175"/>
                    </a:lnTo>
                    <a:cubicBezTo>
                      <a:pt x="506225" y="339169"/>
                      <a:pt x="494919" y="327864"/>
                      <a:pt x="480913" y="327864"/>
                    </a:cubicBezTo>
                    <a:lnTo>
                      <a:pt x="467077" y="327864"/>
                    </a:lnTo>
                    <a:lnTo>
                      <a:pt x="467077" y="306265"/>
                    </a:lnTo>
                    <a:cubicBezTo>
                      <a:pt x="467077" y="280954"/>
                      <a:pt x="446828" y="258174"/>
                      <a:pt x="417635" y="249399"/>
                    </a:cubicBezTo>
                    <a:lnTo>
                      <a:pt x="364482" y="237925"/>
                    </a:lnTo>
                    <a:cubicBezTo>
                      <a:pt x="353007" y="234381"/>
                      <a:pt x="344739" y="228475"/>
                      <a:pt x="340689" y="221388"/>
                    </a:cubicBezTo>
                    <a:cubicBezTo>
                      <a:pt x="341364" y="218013"/>
                      <a:pt x="341702" y="214807"/>
                      <a:pt x="341702" y="211432"/>
                    </a:cubicBezTo>
                    <a:lnTo>
                      <a:pt x="341702" y="208901"/>
                    </a:lnTo>
                    <a:lnTo>
                      <a:pt x="341702" y="172116"/>
                    </a:lnTo>
                    <a:lnTo>
                      <a:pt x="358238" y="172116"/>
                    </a:lnTo>
                    <a:cubicBezTo>
                      <a:pt x="372075" y="172116"/>
                      <a:pt x="383550" y="160810"/>
                      <a:pt x="383550" y="146805"/>
                    </a:cubicBezTo>
                    <a:lnTo>
                      <a:pt x="383550" y="79814"/>
                    </a:lnTo>
                    <a:cubicBezTo>
                      <a:pt x="383550" y="65809"/>
                      <a:pt x="372075" y="54503"/>
                      <a:pt x="358238" y="54503"/>
                    </a:cubicBezTo>
                    <a:lnTo>
                      <a:pt x="291079" y="54503"/>
                    </a:lnTo>
                    <a:cubicBezTo>
                      <a:pt x="277242" y="54503"/>
                      <a:pt x="265768" y="65809"/>
                      <a:pt x="265768" y="79814"/>
                    </a:cubicBezTo>
                    <a:lnTo>
                      <a:pt x="265768" y="146805"/>
                    </a:lnTo>
                    <a:cubicBezTo>
                      <a:pt x="265768" y="160810"/>
                      <a:pt x="277242" y="172116"/>
                      <a:pt x="291079" y="172116"/>
                    </a:cubicBezTo>
                    <a:lnTo>
                      <a:pt x="306266" y="172116"/>
                    </a:lnTo>
                    <a:lnTo>
                      <a:pt x="306266" y="208901"/>
                    </a:lnTo>
                    <a:lnTo>
                      <a:pt x="306266" y="211432"/>
                    </a:lnTo>
                    <a:cubicBezTo>
                      <a:pt x="306266" y="214807"/>
                      <a:pt x="306603" y="218013"/>
                      <a:pt x="307278" y="221388"/>
                    </a:cubicBezTo>
                    <a:cubicBezTo>
                      <a:pt x="303229" y="228475"/>
                      <a:pt x="294960" y="234381"/>
                      <a:pt x="283486" y="237925"/>
                    </a:cubicBezTo>
                    <a:lnTo>
                      <a:pt x="240457" y="246868"/>
                    </a:lnTo>
                    <a:cubicBezTo>
                      <a:pt x="211433" y="255643"/>
                      <a:pt x="191184" y="278423"/>
                      <a:pt x="191184" y="303734"/>
                    </a:cubicBezTo>
                    <a:lnTo>
                      <a:pt x="191184" y="325333"/>
                    </a:lnTo>
                    <a:lnTo>
                      <a:pt x="177179" y="325333"/>
                    </a:lnTo>
                    <a:cubicBezTo>
                      <a:pt x="163342" y="325333"/>
                      <a:pt x="151867" y="336638"/>
                      <a:pt x="151867" y="350644"/>
                    </a:cubicBezTo>
                    <a:lnTo>
                      <a:pt x="151867" y="408859"/>
                    </a:lnTo>
                    <a:cubicBezTo>
                      <a:pt x="151867" y="422696"/>
                      <a:pt x="163342" y="434171"/>
                      <a:pt x="177179" y="434171"/>
                    </a:cubicBezTo>
                    <a:lnTo>
                      <a:pt x="235394" y="434171"/>
                    </a:lnTo>
                    <a:cubicBezTo>
                      <a:pt x="249400" y="434171"/>
                      <a:pt x="260706" y="422696"/>
                      <a:pt x="260706" y="408859"/>
                    </a:cubicBezTo>
                    <a:lnTo>
                      <a:pt x="260706" y="350644"/>
                    </a:lnTo>
                    <a:cubicBezTo>
                      <a:pt x="260706" y="336638"/>
                      <a:pt x="249400" y="325333"/>
                      <a:pt x="235394" y="325333"/>
                    </a:cubicBezTo>
                    <a:lnTo>
                      <a:pt x="222739" y="325333"/>
                    </a:lnTo>
                    <a:lnTo>
                      <a:pt x="222739" y="303734"/>
                    </a:lnTo>
                    <a:cubicBezTo>
                      <a:pt x="222739" y="292428"/>
                      <a:pt x="232863" y="282304"/>
                      <a:pt x="249400" y="277241"/>
                    </a:cubicBezTo>
                    <a:lnTo>
                      <a:pt x="292429" y="267117"/>
                    </a:lnTo>
                    <a:cubicBezTo>
                      <a:pt x="304747" y="263742"/>
                      <a:pt x="315547" y="257836"/>
                      <a:pt x="323815" y="250074"/>
                    </a:cubicBezTo>
                    <a:cubicBezTo>
                      <a:pt x="332252" y="258005"/>
                      <a:pt x="343052" y="264417"/>
                      <a:pt x="355538" y="268298"/>
                    </a:cubicBezTo>
                    <a:lnTo>
                      <a:pt x="408861" y="279773"/>
                    </a:lnTo>
                    <a:cubicBezTo>
                      <a:pt x="425229" y="284835"/>
                      <a:pt x="435353" y="294959"/>
                      <a:pt x="435353" y="306265"/>
                    </a:cubicBezTo>
                    <a:lnTo>
                      <a:pt x="435353" y="327864"/>
                    </a:lnTo>
                    <a:lnTo>
                      <a:pt x="422698" y="327864"/>
                    </a:lnTo>
                    <a:cubicBezTo>
                      <a:pt x="408861" y="327864"/>
                      <a:pt x="397386" y="339169"/>
                      <a:pt x="397386" y="353175"/>
                    </a:cubicBezTo>
                    <a:lnTo>
                      <a:pt x="397386" y="411390"/>
                    </a:lnTo>
                    <a:close/>
                    <a:moveTo>
                      <a:pt x="348114" y="89939"/>
                    </a:moveTo>
                    <a:lnTo>
                      <a:pt x="348114" y="136680"/>
                    </a:lnTo>
                    <a:lnTo>
                      <a:pt x="301204" y="136680"/>
                    </a:lnTo>
                    <a:lnTo>
                      <a:pt x="301204" y="89939"/>
                    </a:lnTo>
                    <a:lnTo>
                      <a:pt x="348114" y="89939"/>
                    </a:lnTo>
                    <a:close/>
                    <a:moveTo>
                      <a:pt x="112551" y="503692"/>
                    </a:moveTo>
                    <a:lnTo>
                      <a:pt x="111369" y="470787"/>
                    </a:lnTo>
                    <a:cubicBezTo>
                      <a:pt x="101245" y="470787"/>
                      <a:pt x="94833" y="468256"/>
                      <a:pt x="89771" y="463194"/>
                    </a:cubicBezTo>
                    <a:cubicBezTo>
                      <a:pt x="86058" y="458132"/>
                      <a:pt x="83527" y="449357"/>
                      <a:pt x="83527" y="437883"/>
                    </a:cubicBezTo>
                    <a:lnTo>
                      <a:pt x="83527" y="312677"/>
                    </a:lnTo>
                    <a:cubicBezTo>
                      <a:pt x="83527" y="283485"/>
                      <a:pt x="73403" y="265767"/>
                      <a:pt x="55685" y="258174"/>
                    </a:cubicBezTo>
                    <a:cubicBezTo>
                      <a:pt x="74584" y="250580"/>
                      <a:pt x="83527" y="232863"/>
                      <a:pt x="83527" y="203839"/>
                    </a:cubicBezTo>
                    <a:lnTo>
                      <a:pt x="83527" y="77283"/>
                    </a:lnTo>
                    <a:cubicBezTo>
                      <a:pt x="83527" y="55685"/>
                      <a:pt x="93652" y="45560"/>
                      <a:pt x="112551" y="45560"/>
                    </a:cubicBezTo>
                    <a:lnTo>
                      <a:pt x="112551" y="12656"/>
                    </a:lnTo>
                    <a:cubicBezTo>
                      <a:pt x="86058" y="12656"/>
                      <a:pt x="66990" y="16537"/>
                      <a:pt x="55685" y="26661"/>
                    </a:cubicBezTo>
                    <a:cubicBezTo>
                      <a:pt x="44379" y="36786"/>
                      <a:pt x="39317" y="54503"/>
                      <a:pt x="39317" y="78465"/>
                    </a:cubicBezTo>
                    <a:lnTo>
                      <a:pt x="39317" y="207551"/>
                    </a:lnTo>
                    <a:cubicBezTo>
                      <a:pt x="39317" y="230331"/>
                      <a:pt x="30373" y="241806"/>
                      <a:pt x="12656" y="241806"/>
                    </a:cubicBezTo>
                    <a:lnTo>
                      <a:pt x="12656" y="274710"/>
                    </a:lnTo>
                    <a:cubicBezTo>
                      <a:pt x="30373" y="274710"/>
                      <a:pt x="39317" y="286016"/>
                      <a:pt x="39317" y="307615"/>
                    </a:cubicBezTo>
                    <a:lnTo>
                      <a:pt x="39317" y="439233"/>
                    </a:lnTo>
                    <a:cubicBezTo>
                      <a:pt x="39317" y="463194"/>
                      <a:pt x="44379" y="479731"/>
                      <a:pt x="55685" y="489855"/>
                    </a:cubicBezTo>
                    <a:cubicBezTo>
                      <a:pt x="66990" y="498630"/>
                      <a:pt x="86058" y="503692"/>
                      <a:pt x="112551" y="503692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pic>
            <p:nvPicPr>
              <p:cNvPr id="15" name="Gráfico 14" descr="Clave">
                <a:extLst>
                  <a:ext uri="{FF2B5EF4-FFF2-40B4-BE49-F238E27FC236}">
                    <a16:creationId xmlns:a16="http://schemas.microsoft.com/office/drawing/2014/main" id="{B16E0448-49F6-44B3-A7E6-422826ABB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6504431" y="4163290"/>
                <a:ext cx="563566" cy="563566"/>
              </a:xfrm>
              <a:prstGeom prst="rect">
                <a:avLst/>
              </a:prstGeom>
            </p:spPr>
          </p:pic>
          <p:pic>
            <p:nvPicPr>
              <p:cNvPr id="16" name="Gráfico 15" descr="Clave">
                <a:extLst>
                  <a:ext uri="{FF2B5EF4-FFF2-40B4-BE49-F238E27FC236}">
                    <a16:creationId xmlns:a16="http://schemas.microsoft.com/office/drawing/2014/main" id="{BFCD92AE-2D6A-4E64-9A2C-384637AEC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5544919" y="4163290"/>
                <a:ext cx="563566" cy="563566"/>
              </a:xfrm>
              <a:prstGeom prst="rect">
                <a:avLst/>
              </a:prstGeom>
            </p:spPr>
          </p:pic>
          <p:grpSp>
            <p:nvGrpSpPr>
              <p:cNvPr id="17" name="Group 47">
                <a:extLst>
                  <a:ext uri="{FF2B5EF4-FFF2-40B4-BE49-F238E27FC236}">
                    <a16:creationId xmlns:a16="http://schemas.microsoft.com/office/drawing/2014/main" id="{0459FEEC-9074-46F5-B2BC-511B65F0CC7B}"/>
                  </a:ext>
                </a:extLst>
              </p:cNvPr>
              <p:cNvGrpSpPr/>
              <p:nvPr/>
            </p:nvGrpSpPr>
            <p:grpSpPr>
              <a:xfrm>
                <a:off x="5542771" y="4887018"/>
                <a:ext cx="512645" cy="385261"/>
                <a:chOff x="-3871293" y="8988674"/>
                <a:chExt cx="722326" cy="586759"/>
              </a:xfrm>
            </p:grpSpPr>
            <p:sp>
              <p:nvSpPr>
                <p:cNvPr id="18" name="Freeform: Shape 69">
                  <a:extLst>
                    <a:ext uri="{FF2B5EF4-FFF2-40B4-BE49-F238E27FC236}">
                      <a16:creationId xmlns:a16="http://schemas.microsoft.com/office/drawing/2014/main" id="{F0847DA8-4748-4547-AC2B-D573B24D54C1}"/>
                    </a:ext>
                  </a:extLst>
                </p:cNvPr>
                <p:cNvSpPr/>
                <p:nvPr/>
              </p:nvSpPr>
              <p:spPr>
                <a:xfrm>
                  <a:off x="-3734626" y="8988674"/>
                  <a:ext cx="446258" cy="278911"/>
                </a:xfrm>
                <a:custGeom>
                  <a:avLst/>
                  <a:gdLst>
                    <a:gd name="connsiteX0" fmla="*/ 225848 w 446257"/>
                    <a:gd name="connsiteY0" fmla="*/ 264547 h 278911"/>
                    <a:gd name="connsiteX1" fmla="*/ 223059 w 446257"/>
                    <a:gd name="connsiteY1" fmla="*/ 263153 h 278911"/>
                    <a:gd name="connsiteX2" fmla="*/ 18060 w 446257"/>
                    <a:gd name="connsiteY2" fmla="*/ 144615 h 278911"/>
                    <a:gd name="connsiteX3" fmla="*/ 15270 w 446257"/>
                    <a:gd name="connsiteY3" fmla="*/ 139037 h 278911"/>
                    <a:gd name="connsiteX4" fmla="*/ 18060 w 446257"/>
                    <a:gd name="connsiteY4" fmla="*/ 133459 h 278911"/>
                    <a:gd name="connsiteX5" fmla="*/ 221665 w 446257"/>
                    <a:gd name="connsiteY5" fmla="*/ 16316 h 278911"/>
                    <a:gd name="connsiteX6" fmla="*/ 227243 w 446257"/>
                    <a:gd name="connsiteY6" fmla="*/ 16316 h 278911"/>
                    <a:gd name="connsiteX7" fmla="*/ 432243 w 446257"/>
                    <a:gd name="connsiteY7" fmla="*/ 134853 h 278911"/>
                    <a:gd name="connsiteX8" fmla="*/ 435032 w 446257"/>
                    <a:gd name="connsiteY8" fmla="*/ 140432 h 278911"/>
                    <a:gd name="connsiteX9" fmla="*/ 432243 w 446257"/>
                    <a:gd name="connsiteY9" fmla="*/ 146010 h 278911"/>
                    <a:gd name="connsiteX10" fmla="*/ 228638 w 446257"/>
                    <a:gd name="connsiteY10" fmla="*/ 263153 h 278911"/>
                    <a:gd name="connsiteX11" fmla="*/ 225848 w 446257"/>
                    <a:gd name="connsiteY11" fmla="*/ 264547 h 27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6257" h="278911">
                      <a:moveTo>
                        <a:pt x="225848" y="264547"/>
                      </a:moveTo>
                      <a:cubicBezTo>
                        <a:pt x="224454" y="264547"/>
                        <a:pt x="224454" y="264547"/>
                        <a:pt x="223059" y="263153"/>
                      </a:cubicBezTo>
                      <a:lnTo>
                        <a:pt x="18060" y="144615"/>
                      </a:lnTo>
                      <a:cubicBezTo>
                        <a:pt x="16665" y="143221"/>
                        <a:pt x="15270" y="141826"/>
                        <a:pt x="15270" y="139037"/>
                      </a:cubicBezTo>
                      <a:cubicBezTo>
                        <a:pt x="15270" y="136248"/>
                        <a:pt x="16665" y="134853"/>
                        <a:pt x="18060" y="133459"/>
                      </a:cubicBezTo>
                      <a:lnTo>
                        <a:pt x="221665" y="16316"/>
                      </a:lnTo>
                      <a:cubicBezTo>
                        <a:pt x="223059" y="14922"/>
                        <a:pt x="225848" y="14922"/>
                        <a:pt x="227243" y="16316"/>
                      </a:cubicBezTo>
                      <a:lnTo>
                        <a:pt x="432243" y="134853"/>
                      </a:lnTo>
                      <a:cubicBezTo>
                        <a:pt x="433637" y="136248"/>
                        <a:pt x="435032" y="137643"/>
                        <a:pt x="435032" y="140432"/>
                      </a:cubicBezTo>
                      <a:cubicBezTo>
                        <a:pt x="435032" y="143221"/>
                        <a:pt x="433637" y="144615"/>
                        <a:pt x="432243" y="146010"/>
                      </a:cubicBezTo>
                      <a:lnTo>
                        <a:pt x="228638" y="263153"/>
                      </a:lnTo>
                      <a:cubicBezTo>
                        <a:pt x="228638" y="264547"/>
                        <a:pt x="227243" y="264547"/>
                        <a:pt x="225848" y="264547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9" name="Freeform: Shape 70">
                  <a:extLst>
                    <a:ext uri="{FF2B5EF4-FFF2-40B4-BE49-F238E27FC236}">
                      <a16:creationId xmlns:a16="http://schemas.microsoft.com/office/drawing/2014/main" id="{EC687906-AA01-4773-BFA7-73370721103E}"/>
                    </a:ext>
                  </a:extLst>
                </p:cNvPr>
                <p:cNvSpPr/>
                <p:nvPr/>
              </p:nvSpPr>
              <p:spPr>
                <a:xfrm>
                  <a:off x="-3763912" y="9157415"/>
                  <a:ext cx="237075" cy="390476"/>
                </a:xfrm>
                <a:custGeom>
                  <a:avLst/>
                  <a:gdLst>
                    <a:gd name="connsiteX0" fmla="*/ 225848 w 237074"/>
                    <a:gd name="connsiteY0" fmla="*/ 384479 h 390475"/>
                    <a:gd name="connsiteX1" fmla="*/ 223060 w 237074"/>
                    <a:gd name="connsiteY1" fmla="*/ 383085 h 390475"/>
                    <a:gd name="connsiteX2" fmla="*/ 18060 w 237074"/>
                    <a:gd name="connsiteY2" fmla="*/ 264548 h 390475"/>
                    <a:gd name="connsiteX3" fmla="*/ 15270 w 237074"/>
                    <a:gd name="connsiteY3" fmla="*/ 258969 h 390475"/>
                    <a:gd name="connsiteX4" fmla="*/ 15270 w 237074"/>
                    <a:gd name="connsiteY4" fmla="*/ 21895 h 390475"/>
                    <a:gd name="connsiteX5" fmla="*/ 18060 w 237074"/>
                    <a:gd name="connsiteY5" fmla="*/ 16316 h 390475"/>
                    <a:gd name="connsiteX6" fmla="*/ 23638 w 237074"/>
                    <a:gd name="connsiteY6" fmla="*/ 16316 h 390475"/>
                    <a:gd name="connsiteX7" fmla="*/ 228638 w 237074"/>
                    <a:gd name="connsiteY7" fmla="*/ 134854 h 390475"/>
                    <a:gd name="connsiteX8" fmla="*/ 231427 w 237074"/>
                    <a:gd name="connsiteY8" fmla="*/ 140432 h 390475"/>
                    <a:gd name="connsiteX9" fmla="*/ 231427 w 237074"/>
                    <a:gd name="connsiteY9" fmla="*/ 377506 h 390475"/>
                    <a:gd name="connsiteX10" fmla="*/ 228638 w 237074"/>
                    <a:gd name="connsiteY10" fmla="*/ 383085 h 390475"/>
                    <a:gd name="connsiteX11" fmla="*/ 225848 w 237074"/>
                    <a:gd name="connsiteY11" fmla="*/ 384479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25848" y="384479"/>
                      </a:moveTo>
                      <a:cubicBezTo>
                        <a:pt x="224454" y="384479"/>
                        <a:pt x="223060" y="384479"/>
                        <a:pt x="223060" y="383085"/>
                      </a:cubicBezTo>
                      <a:lnTo>
                        <a:pt x="18060" y="264548"/>
                      </a:lnTo>
                      <a:cubicBezTo>
                        <a:pt x="16665" y="263153"/>
                        <a:pt x="15270" y="261758"/>
                        <a:pt x="15270" y="258969"/>
                      </a:cubicBezTo>
                      <a:lnTo>
                        <a:pt x="15270" y="21895"/>
                      </a:lnTo>
                      <a:cubicBezTo>
                        <a:pt x="15270" y="19106"/>
                        <a:pt x="16665" y="17711"/>
                        <a:pt x="18060" y="16316"/>
                      </a:cubicBezTo>
                      <a:cubicBezTo>
                        <a:pt x="19454" y="14922"/>
                        <a:pt x="22243" y="14922"/>
                        <a:pt x="23638" y="16316"/>
                      </a:cubicBezTo>
                      <a:lnTo>
                        <a:pt x="228638" y="134854"/>
                      </a:lnTo>
                      <a:cubicBezTo>
                        <a:pt x="230032" y="136248"/>
                        <a:pt x="231427" y="137643"/>
                        <a:pt x="231427" y="140432"/>
                      </a:cubicBezTo>
                      <a:lnTo>
                        <a:pt x="231427" y="377506"/>
                      </a:lnTo>
                      <a:cubicBezTo>
                        <a:pt x="231427" y="380296"/>
                        <a:pt x="230032" y="381690"/>
                        <a:pt x="228638" y="383085"/>
                      </a:cubicBezTo>
                      <a:cubicBezTo>
                        <a:pt x="228638" y="384479"/>
                        <a:pt x="227243" y="384479"/>
                        <a:pt x="225848" y="384479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20" name="Freeform: Shape 71">
                  <a:extLst>
                    <a:ext uri="{FF2B5EF4-FFF2-40B4-BE49-F238E27FC236}">
                      <a16:creationId xmlns:a16="http://schemas.microsoft.com/office/drawing/2014/main" id="{F7C26BDF-C41A-4190-B8B4-DC8AED8163C3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21" name="Freeform: Shape 72">
                  <a:extLst>
                    <a:ext uri="{FF2B5EF4-FFF2-40B4-BE49-F238E27FC236}">
                      <a16:creationId xmlns:a16="http://schemas.microsoft.com/office/drawing/2014/main" id="{6B54BEA2-5F65-4F89-9BA5-B86717F5FD44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22" name="Freeform: Shape 73">
                  <a:extLst>
                    <a:ext uri="{FF2B5EF4-FFF2-40B4-BE49-F238E27FC236}">
                      <a16:creationId xmlns:a16="http://schemas.microsoft.com/office/drawing/2014/main" id="{9D2A3DFF-3081-4339-8F8D-4F95DB350D0C}"/>
                    </a:ext>
                  </a:extLst>
                </p:cNvPr>
                <p:cNvSpPr/>
                <p:nvPr/>
              </p:nvSpPr>
              <p:spPr>
                <a:xfrm>
                  <a:off x="-3871293" y="8989666"/>
                  <a:ext cx="181292" cy="585714"/>
                </a:xfrm>
                <a:custGeom>
                  <a:avLst/>
                  <a:gdLst>
                    <a:gd name="connsiteX0" fmla="*/ 147753 w 181292"/>
                    <a:gd name="connsiteY0" fmla="*/ 578725 h 585713"/>
                    <a:gd name="connsiteX1" fmla="*/ 137991 w 181292"/>
                    <a:gd name="connsiteY1" fmla="*/ 575936 h 585713"/>
                    <a:gd name="connsiteX2" fmla="*/ 43162 w 181292"/>
                    <a:gd name="connsiteY2" fmla="*/ 520154 h 585713"/>
                    <a:gd name="connsiteX3" fmla="*/ 15270 w 181292"/>
                    <a:gd name="connsiteY3" fmla="*/ 472739 h 585713"/>
                    <a:gd name="connsiteX4" fmla="*/ 15270 w 181292"/>
                    <a:gd name="connsiteY4" fmla="*/ 121310 h 585713"/>
                    <a:gd name="connsiteX5" fmla="*/ 43162 w 181292"/>
                    <a:gd name="connsiteY5" fmla="*/ 73896 h 585713"/>
                    <a:gd name="connsiteX6" fmla="*/ 137991 w 181292"/>
                    <a:gd name="connsiteY6" fmla="*/ 18113 h 585713"/>
                    <a:gd name="connsiteX7" fmla="*/ 165882 w 181292"/>
                    <a:gd name="connsiteY7" fmla="*/ 25086 h 585713"/>
                    <a:gd name="connsiteX8" fmla="*/ 158909 w 181292"/>
                    <a:gd name="connsiteY8" fmla="*/ 52977 h 585713"/>
                    <a:gd name="connsiteX9" fmla="*/ 64080 w 181292"/>
                    <a:gd name="connsiteY9" fmla="*/ 108760 h 585713"/>
                    <a:gd name="connsiteX10" fmla="*/ 57107 w 181292"/>
                    <a:gd name="connsiteY10" fmla="*/ 121310 h 585713"/>
                    <a:gd name="connsiteX11" fmla="*/ 57107 w 181292"/>
                    <a:gd name="connsiteY11" fmla="*/ 472739 h 585713"/>
                    <a:gd name="connsiteX12" fmla="*/ 64080 w 181292"/>
                    <a:gd name="connsiteY12" fmla="*/ 485290 h 585713"/>
                    <a:gd name="connsiteX13" fmla="*/ 158909 w 181292"/>
                    <a:gd name="connsiteY13" fmla="*/ 541072 h 585713"/>
                    <a:gd name="connsiteX14" fmla="*/ 165882 w 181292"/>
                    <a:gd name="connsiteY14" fmla="*/ 568963 h 585713"/>
                    <a:gd name="connsiteX15" fmla="*/ 147753 w 181292"/>
                    <a:gd name="connsiteY15" fmla="*/ 578725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147753" y="578725"/>
                      </a:moveTo>
                      <a:cubicBezTo>
                        <a:pt x="144964" y="578725"/>
                        <a:pt x="140780" y="577331"/>
                        <a:pt x="137991" y="575936"/>
                      </a:cubicBezTo>
                      <a:lnTo>
                        <a:pt x="43162" y="520154"/>
                      </a:lnTo>
                      <a:cubicBezTo>
                        <a:pt x="26427" y="510392"/>
                        <a:pt x="15270" y="490868"/>
                        <a:pt x="15270" y="472739"/>
                      </a:cubicBezTo>
                      <a:lnTo>
                        <a:pt x="15270" y="121310"/>
                      </a:lnTo>
                      <a:cubicBezTo>
                        <a:pt x="15270" y="103181"/>
                        <a:pt x="26427" y="82263"/>
                        <a:pt x="43162" y="73896"/>
                      </a:cubicBezTo>
                      <a:lnTo>
                        <a:pt x="137991" y="18113"/>
                      </a:lnTo>
                      <a:cubicBezTo>
                        <a:pt x="147753" y="12535"/>
                        <a:pt x="160304" y="15324"/>
                        <a:pt x="165882" y="25086"/>
                      </a:cubicBezTo>
                      <a:cubicBezTo>
                        <a:pt x="171460" y="34848"/>
                        <a:pt x="168672" y="47399"/>
                        <a:pt x="158909" y="52977"/>
                      </a:cubicBezTo>
                      <a:lnTo>
                        <a:pt x="64080" y="108760"/>
                      </a:lnTo>
                      <a:cubicBezTo>
                        <a:pt x="61291" y="110154"/>
                        <a:pt x="57107" y="117127"/>
                        <a:pt x="57107" y="121310"/>
                      </a:cubicBezTo>
                      <a:lnTo>
                        <a:pt x="57107" y="472739"/>
                      </a:lnTo>
                      <a:cubicBezTo>
                        <a:pt x="57107" y="476922"/>
                        <a:pt x="61291" y="483895"/>
                        <a:pt x="64080" y="485290"/>
                      </a:cubicBezTo>
                      <a:lnTo>
                        <a:pt x="158909" y="541072"/>
                      </a:lnTo>
                      <a:cubicBezTo>
                        <a:pt x="168672" y="546650"/>
                        <a:pt x="171460" y="559201"/>
                        <a:pt x="165882" y="568963"/>
                      </a:cubicBezTo>
                      <a:cubicBezTo>
                        <a:pt x="160304" y="574541"/>
                        <a:pt x="154726" y="578725"/>
                        <a:pt x="147753" y="57872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23" name="Freeform: Shape 74">
                  <a:extLst>
                    <a:ext uri="{FF2B5EF4-FFF2-40B4-BE49-F238E27FC236}">
                      <a16:creationId xmlns:a16="http://schemas.microsoft.com/office/drawing/2014/main" id="{1D4C694B-75B9-498E-B0A7-57E9E7F0CD8B}"/>
                    </a:ext>
                  </a:extLst>
                </p:cNvPr>
                <p:cNvSpPr/>
                <p:nvPr/>
              </p:nvSpPr>
              <p:spPr>
                <a:xfrm>
                  <a:off x="-3330259" y="8989719"/>
                  <a:ext cx="181292" cy="585714"/>
                </a:xfrm>
                <a:custGeom>
                  <a:avLst/>
                  <a:gdLst>
                    <a:gd name="connsiteX0" fmla="*/ 36243 w 181292"/>
                    <a:gd name="connsiteY0" fmla="*/ 15270 h 585713"/>
                    <a:gd name="connsiteX1" fmla="*/ 46005 w 181292"/>
                    <a:gd name="connsiteY1" fmla="*/ 18060 h 585713"/>
                    <a:gd name="connsiteX2" fmla="*/ 140834 w 181292"/>
                    <a:gd name="connsiteY2" fmla="*/ 73842 h 585713"/>
                    <a:gd name="connsiteX3" fmla="*/ 168725 w 181292"/>
                    <a:gd name="connsiteY3" fmla="*/ 121257 h 585713"/>
                    <a:gd name="connsiteX4" fmla="*/ 168725 w 181292"/>
                    <a:gd name="connsiteY4" fmla="*/ 472685 h 585713"/>
                    <a:gd name="connsiteX5" fmla="*/ 140834 w 181292"/>
                    <a:gd name="connsiteY5" fmla="*/ 520100 h 585713"/>
                    <a:gd name="connsiteX6" fmla="*/ 46005 w 181292"/>
                    <a:gd name="connsiteY6" fmla="*/ 575882 h 585713"/>
                    <a:gd name="connsiteX7" fmla="*/ 18114 w 181292"/>
                    <a:gd name="connsiteY7" fmla="*/ 568909 h 585713"/>
                    <a:gd name="connsiteX8" fmla="*/ 25086 w 181292"/>
                    <a:gd name="connsiteY8" fmla="*/ 541018 h 585713"/>
                    <a:gd name="connsiteX9" fmla="*/ 119916 w 181292"/>
                    <a:gd name="connsiteY9" fmla="*/ 485236 h 585713"/>
                    <a:gd name="connsiteX10" fmla="*/ 126889 w 181292"/>
                    <a:gd name="connsiteY10" fmla="*/ 472685 h 585713"/>
                    <a:gd name="connsiteX11" fmla="*/ 126889 w 181292"/>
                    <a:gd name="connsiteY11" fmla="*/ 121257 h 585713"/>
                    <a:gd name="connsiteX12" fmla="*/ 119916 w 181292"/>
                    <a:gd name="connsiteY12" fmla="*/ 108706 h 585713"/>
                    <a:gd name="connsiteX13" fmla="*/ 25086 w 181292"/>
                    <a:gd name="connsiteY13" fmla="*/ 52924 h 585713"/>
                    <a:gd name="connsiteX14" fmla="*/ 18114 w 181292"/>
                    <a:gd name="connsiteY14" fmla="*/ 25032 h 585713"/>
                    <a:gd name="connsiteX15" fmla="*/ 36243 w 181292"/>
                    <a:gd name="connsiteY15" fmla="*/ 15270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36243" y="15270"/>
                      </a:moveTo>
                      <a:cubicBezTo>
                        <a:pt x="39032" y="15270"/>
                        <a:pt x="43215" y="16665"/>
                        <a:pt x="46005" y="18060"/>
                      </a:cubicBezTo>
                      <a:lnTo>
                        <a:pt x="140834" y="73842"/>
                      </a:lnTo>
                      <a:cubicBezTo>
                        <a:pt x="157569" y="83604"/>
                        <a:pt x="168725" y="103128"/>
                        <a:pt x="168725" y="121257"/>
                      </a:cubicBezTo>
                      <a:lnTo>
                        <a:pt x="168725" y="472685"/>
                      </a:lnTo>
                      <a:cubicBezTo>
                        <a:pt x="168725" y="490814"/>
                        <a:pt x="157569" y="511732"/>
                        <a:pt x="140834" y="520100"/>
                      </a:cubicBezTo>
                      <a:lnTo>
                        <a:pt x="46005" y="575882"/>
                      </a:lnTo>
                      <a:cubicBezTo>
                        <a:pt x="36243" y="581460"/>
                        <a:pt x="23692" y="578671"/>
                        <a:pt x="18114" y="568909"/>
                      </a:cubicBezTo>
                      <a:cubicBezTo>
                        <a:pt x="12535" y="559147"/>
                        <a:pt x="15324" y="546596"/>
                        <a:pt x="25086" y="541018"/>
                      </a:cubicBezTo>
                      <a:lnTo>
                        <a:pt x="119916" y="485236"/>
                      </a:lnTo>
                      <a:cubicBezTo>
                        <a:pt x="122705" y="483841"/>
                        <a:pt x="126889" y="476869"/>
                        <a:pt x="126889" y="472685"/>
                      </a:cubicBezTo>
                      <a:lnTo>
                        <a:pt x="126889" y="121257"/>
                      </a:lnTo>
                      <a:cubicBezTo>
                        <a:pt x="126889" y="117073"/>
                        <a:pt x="122705" y="110100"/>
                        <a:pt x="119916" y="108706"/>
                      </a:cubicBezTo>
                      <a:lnTo>
                        <a:pt x="25086" y="52924"/>
                      </a:lnTo>
                      <a:cubicBezTo>
                        <a:pt x="15324" y="47345"/>
                        <a:pt x="12535" y="34795"/>
                        <a:pt x="18114" y="25032"/>
                      </a:cubicBezTo>
                      <a:cubicBezTo>
                        <a:pt x="22297" y="19454"/>
                        <a:pt x="29270" y="15270"/>
                        <a:pt x="36243" y="1527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</p:grpSp>
          <p:grpSp>
            <p:nvGrpSpPr>
              <p:cNvPr id="24" name="Group 47">
                <a:extLst>
                  <a:ext uri="{FF2B5EF4-FFF2-40B4-BE49-F238E27FC236}">
                    <a16:creationId xmlns:a16="http://schemas.microsoft.com/office/drawing/2014/main" id="{EF75D921-C624-49AC-9AAC-BF72A306608E}"/>
                  </a:ext>
                </a:extLst>
              </p:cNvPr>
              <p:cNvGrpSpPr/>
              <p:nvPr/>
            </p:nvGrpSpPr>
            <p:grpSpPr>
              <a:xfrm>
                <a:off x="5542771" y="5409647"/>
                <a:ext cx="512645" cy="385261"/>
                <a:chOff x="-3871293" y="8988674"/>
                <a:chExt cx="722326" cy="586759"/>
              </a:xfrm>
            </p:grpSpPr>
            <p:sp>
              <p:nvSpPr>
                <p:cNvPr id="25" name="Freeform: Shape 69">
                  <a:extLst>
                    <a:ext uri="{FF2B5EF4-FFF2-40B4-BE49-F238E27FC236}">
                      <a16:creationId xmlns:a16="http://schemas.microsoft.com/office/drawing/2014/main" id="{39547835-0AF8-4660-AB39-C42B3FA35996}"/>
                    </a:ext>
                  </a:extLst>
                </p:cNvPr>
                <p:cNvSpPr/>
                <p:nvPr/>
              </p:nvSpPr>
              <p:spPr>
                <a:xfrm>
                  <a:off x="-3734626" y="8988674"/>
                  <a:ext cx="446258" cy="278911"/>
                </a:xfrm>
                <a:custGeom>
                  <a:avLst/>
                  <a:gdLst>
                    <a:gd name="connsiteX0" fmla="*/ 225848 w 446257"/>
                    <a:gd name="connsiteY0" fmla="*/ 264547 h 278911"/>
                    <a:gd name="connsiteX1" fmla="*/ 223059 w 446257"/>
                    <a:gd name="connsiteY1" fmla="*/ 263153 h 278911"/>
                    <a:gd name="connsiteX2" fmla="*/ 18060 w 446257"/>
                    <a:gd name="connsiteY2" fmla="*/ 144615 h 278911"/>
                    <a:gd name="connsiteX3" fmla="*/ 15270 w 446257"/>
                    <a:gd name="connsiteY3" fmla="*/ 139037 h 278911"/>
                    <a:gd name="connsiteX4" fmla="*/ 18060 w 446257"/>
                    <a:gd name="connsiteY4" fmla="*/ 133459 h 278911"/>
                    <a:gd name="connsiteX5" fmla="*/ 221665 w 446257"/>
                    <a:gd name="connsiteY5" fmla="*/ 16316 h 278911"/>
                    <a:gd name="connsiteX6" fmla="*/ 227243 w 446257"/>
                    <a:gd name="connsiteY6" fmla="*/ 16316 h 278911"/>
                    <a:gd name="connsiteX7" fmla="*/ 432243 w 446257"/>
                    <a:gd name="connsiteY7" fmla="*/ 134853 h 278911"/>
                    <a:gd name="connsiteX8" fmla="*/ 435032 w 446257"/>
                    <a:gd name="connsiteY8" fmla="*/ 140432 h 278911"/>
                    <a:gd name="connsiteX9" fmla="*/ 432243 w 446257"/>
                    <a:gd name="connsiteY9" fmla="*/ 146010 h 278911"/>
                    <a:gd name="connsiteX10" fmla="*/ 228638 w 446257"/>
                    <a:gd name="connsiteY10" fmla="*/ 263153 h 278911"/>
                    <a:gd name="connsiteX11" fmla="*/ 225848 w 446257"/>
                    <a:gd name="connsiteY11" fmla="*/ 264547 h 27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6257" h="278911">
                      <a:moveTo>
                        <a:pt x="225848" y="264547"/>
                      </a:moveTo>
                      <a:cubicBezTo>
                        <a:pt x="224454" y="264547"/>
                        <a:pt x="224454" y="264547"/>
                        <a:pt x="223059" y="263153"/>
                      </a:cubicBezTo>
                      <a:lnTo>
                        <a:pt x="18060" y="144615"/>
                      </a:lnTo>
                      <a:cubicBezTo>
                        <a:pt x="16665" y="143221"/>
                        <a:pt x="15270" y="141826"/>
                        <a:pt x="15270" y="139037"/>
                      </a:cubicBezTo>
                      <a:cubicBezTo>
                        <a:pt x="15270" y="136248"/>
                        <a:pt x="16665" y="134853"/>
                        <a:pt x="18060" y="133459"/>
                      </a:cubicBezTo>
                      <a:lnTo>
                        <a:pt x="221665" y="16316"/>
                      </a:lnTo>
                      <a:cubicBezTo>
                        <a:pt x="223059" y="14922"/>
                        <a:pt x="225848" y="14922"/>
                        <a:pt x="227243" y="16316"/>
                      </a:cubicBezTo>
                      <a:lnTo>
                        <a:pt x="432243" y="134853"/>
                      </a:lnTo>
                      <a:cubicBezTo>
                        <a:pt x="433637" y="136248"/>
                        <a:pt x="435032" y="137643"/>
                        <a:pt x="435032" y="140432"/>
                      </a:cubicBezTo>
                      <a:cubicBezTo>
                        <a:pt x="435032" y="143221"/>
                        <a:pt x="433637" y="144615"/>
                        <a:pt x="432243" y="146010"/>
                      </a:cubicBezTo>
                      <a:lnTo>
                        <a:pt x="228638" y="263153"/>
                      </a:lnTo>
                      <a:cubicBezTo>
                        <a:pt x="228638" y="264547"/>
                        <a:pt x="227243" y="264547"/>
                        <a:pt x="225848" y="264547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26" name="Freeform: Shape 70">
                  <a:extLst>
                    <a:ext uri="{FF2B5EF4-FFF2-40B4-BE49-F238E27FC236}">
                      <a16:creationId xmlns:a16="http://schemas.microsoft.com/office/drawing/2014/main" id="{AD33DAA3-E2C9-46FC-AC08-95C5676401A0}"/>
                    </a:ext>
                  </a:extLst>
                </p:cNvPr>
                <p:cNvSpPr/>
                <p:nvPr/>
              </p:nvSpPr>
              <p:spPr>
                <a:xfrm>
                  <a:off x="-3763912" y="9157415"/>
                  <a:ext cx="237075" cy="390476"/>
                </a:xfrm>
                <a:custGeom>
                  <a:avLst/>
                  <a:gdLst>
                    <a:gd name="connsiteX0" fmla="*/ 225848 w 237074"/>
                    <a:gd name="connsiteY0" fmla="*/ 384479 h 390475"/>
                    <a:gd name="connsiteX1" fmla="*/ 223060 w 237074"/>
                    <a:gd name="connsiteY1" fmla="*/ 383085 h 390475"/>
                    <a:gd name="connsiteX2" fmla="*/ 18060 w 237074"/>
                    <a:gd name="connsiteY2" fmla="*/ 264548 h 390475"/>
                    <a:gd name="connsiteX3" fmla="*/ 15270 w 237074"/>
                    <a:gd name="connsiteY3" fmla="*/ 258969 h 390475"/>
                    <a:gd name="connsiteX4" fmla="*/ 15270 w 237074"/>
                    <a:gd name="connsiteY4" fmla="*/ 21895 h 390475"/>
                    <a:gd name="connsiteX5" fmla="*/ 18060 w 237074"/>
                    <a:gd name="connsiteY5" fmla="*/ 16316 h 390475"/>
                    <a:gd name="connsiteX6" fmla="*/ 23638 w 237074"/>
                    <a:gd name="connsiteY6" fmla="*/ 16316 h 390475"/>
                    <a:gd name="connsiteX7" fmla="*/ 228638 w 237074"/>
                    <a:gd name="connsiteY7" fmla="*/ 134854 h 390475"/>
                    <a:gd name="connsiteX8" fmla="*/ 231427 w 237074"/>
                    <a:gd name="connsiteY8" fmla="*/ 140432 h 390475"/>
                    <a:gd name="connsiteX9" fmla="*/ 231427 w 237074"/>
                    <a:gd name="connsiteY9" fmla="*/ 377506 h 390475"/>
                    <a:gd name="connsiteX10" fmla="*/ 228638 w 237074"/>
                    <a:gd name="connsiteY10" fmla="*/ 383085 h 390475"/>
                    <a:gd name="connsiteX11" fmla="*/ 225848 w 237074"/>
                    <a:gd name="connsiteY11" fmla="*/ 384479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25848" y="384479"/>
                      </a:moveTo>
                      <a:cubicBezTo>
                        <a:pt x="224454" y="384479"/>
                        <a:pt x="223060" y="384479"/>
                        <a:pt x="223060" y="383085"/>
                      </a:cubicBezTo>
                      <a:lnTo>
                        <a:pt x="18060" y="264548"/>
                      </a:lnTo>
                      <a:cubicBezTo>
                        <a:pt x="16665" y="263153"/>
                        <a:pt x="15270" y="261758"/>
                        <a:pt x="15270" y="258969"/>
                      </a:cubicBezTo>
                      <a:lnTo>
                        <a:pt x="15270" y="21895"/>
                      </a:lnTo>
                      <a:cubicBezTo>
                        <a:pt x="15270" y="19106"/>
                        <a:pt x="16665" y="17711"/>
                        <a:pt x="18060" y="16316"/>
                      </a:cubicBezTo>
                      <a:cubicBezTo>
                        <a:pt x="19454" y="14922"/>
                        <a:pt x="22243" y="14922"/>
                        <a:pt x="23638" y="16316"/>
                      </a:cubicBezTo>
                      <a:lnTo>
                        <a:pt x="228638" y="134854"/>
                      </a:lnTo>
                      <a:cubicBezTo>
                        <a:pt x="230032" y="136248"/>
                        <a:pt x="231427" y="137643"/>
                        <a:pt x="231427" y="140432"/>
                      </a:cubicBezTo>
                      <a:lnTo>
                        <a:pt x="231427" y="377506"/>
                      </a:lnTo>
                      <a:cubicBezTo>
                        <a:pt x="231427" y="380296"/>
                        <a:pt x="230032" y="381690"/>
                        <a:pt x="228638" y="383085"/>
                      </a:cubicBezTo>
                      <a:cubicBezTo>
                        <a:pt x="228638" y="384479"/>
                        <a:pt x="227243" y="384479"/>
                        <a:pt x="225848" y="384479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27" name="Freeform: Shape 71">
                  <a:extLst>
                    <a:ext uri="{FF2B5EF4-FFF2-40B4-BE49-F238E27FC236}">
                      <a16:creationId xmlns:a16="http://schemas.microsoft.com/office/drawing/2014/main" id="{D1D1B61B-CC3C-4B19-8609-465A3FB7F943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28" name="Freeform: Shape 72">
                  <a:extLst>
                    <a:ext uri="{FF2B5EF4-FFF2-40B4-BE49-F238E27FC236}">
                      <a16:creationId xmlns:a16="http://schemas.microsoft.com/office/drawing/2014/main" id="{360925AE-A2A1-45FD-B968-1EE442343597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29" name="Freeform: Shape 73">
                  <a:extLst>
                    <a:ext uri="{FF2B5EF4-FFF2-40B4-BE49-F238E27FC236}">
                      <a16:creationId xmlns:a16="http://schemas.microsoft.com/office/drawing/2014/main" id="{A97325F0-636A-45A7-98F0-5362B5B17425}"/>
                    </a:ext>
                  </a:extLst>
                </p:cNvPr>
                <p:cNvSpPr/>
                <p:nvPr/>
              </p:nvSpPr>
              <p:spPr>
                <a:xfrm>
                  <a:off x="-3871293" y="8989666"/>
                  <a:ext cx="181292" cy="585714"/>
                </a:xfrm>
                <a:custGeom>
                  <a:avLst/>
                  <a:gdLst>
                    <a:gd name="connsiteX0" fmla="*/ 147753 w 181292"/>
                    <a:gd name="connsiteY0" fmla="*/ 578725 h 585713"/>
                    <a:gd name="connsiteX1" fmla="*/ 137991 w 181292"/>
                    <a:gd name="connsiteY1" fmla="*/ 575936 h 585713"/>
                    <a:gd name="connsiteX2" fmla="*/ 43162 w 181292"/>
                    <a:gd name="connsiteY2" fmla="*/ 520154 h 585713"/>
                    <a:gd name="connsiteX3" fmla="*/ 15270 w 181292"/>
                    <a:gd name="connsiteY3" fmla="*/ 472739 h 585713"/>
                    <a:gd name="connsiteX4" fmla="*/ 15270 w 181292"/>
                    <a:gd name="connsiteY4" fmla="*/ 121310 h 585713"/>
                    <a:gd name="connsiteX5" fmla="*/ 43162 w 181292"/>
                    <a:gd name="connsiteY5" fmla="*/ 73896 h 585713"/>
                    <a:gd name="connsiteX6" fmla="*/ 137991 w 181292"/>
                    <a:gd name="connsiteY6" fmla="*/ 18113 h 585713"/>
                    <a:gd name="connsiteX7" fmla="*/ 165882 w 181292"/>
                    <a:gd name="connsiteY7" fmla="*/ 25086 h 585713"/>
                    <a:gd name="connsiteX8" fmla="*/ 158909 w 181292"/>
                    <a:gd name="connsiteY8" fmla="*/ 52977 h 585713"/>
                    <a:gd name="connsiteX9" fmla="*/ 64080 w 181292"/>
                    <a:gd name="connsiteY9" fmla="*/ 108760 h 585713"/>
                    <a:gd name="connsiteX10" fmla="*/ 57107 w 181292"/>
                    <a:gd name="connsiteY10" fmla="*/ 121310 h 585713"/>
                    <a:gd name="connsiteX11" fmla="*/ 57107 w 181292"/>
                    <a:gd name="connsiteY11" fmla="*/ 472739 h 585713"/>
                    <a:gd name="connsiteX12" fmla="*/ 64080 w 181292"/>
                    <a:gd name="connsiteY12" fmla="*/ 485290 h 585713"/>
                    <a:gd name="connsiteX13" fmla="*/ 158909 w 181292"/>
                    <a:gd name="connsiteY13" fmla="*/ 541072 h 585713"/>
                    <a:gd name="connsiteX14" fmla="*/ 165882 w 181292"/>
                    <a:gd name="connsiteY14" fmla="*/ 568963 h 585713"/>
                    <a:gd name="connsiteX15" fmla="*/ 147753 w 181292"/>
                    <a:gd name="connsiteY15" fmla="*/ 578725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147753" y="578725"/>
                      </a:moveTo>
                      <a:cubicBezTo>
                        <a:pt x="144964" y="578725"/>
                        <a:pt x="140780" y="577331"/>
                        <a:pt x="137991" y="575936"/>
                      </a:cubicBezTo>
                      <a:lnTo>
                        <a:pt x="43162" y="520154"/>
                      </a:lnTo>
                      <a:cubicBezTo>
                        <a:pt x="26427" y="510392"/>
                        <a:pt x="15270" y="490868"/>
                        <a:pt x="15270" y="472739"/>
                      </a:cubicBezTo>
                      <a:lnTo>
                        <a:pt x="15270" y="121310"/>
                      </a:lnTo>
                      <a:cubicBezTo>
                        <a:pt x="15270" y="103181"/>
                        <a:pt x="26427" y="82263"/>
                        <a:pt x="43162" y="73896"/>
                      </a:cubicBezTo>
                      <a:lnTo>
                        <a:pt x="137991" y="18113"/>
                      </a:lnTo>
                      <a:cubicBezTo>
                        <a:pt x="147753" y="12535"/>
                        <a:pt x="160304" y="15324"/>
                        <a:pt x="165882" y="25086"/>
                      </a:cubicBezTo>
                      <a:cubicBezTo>
                        <a:pt x="171460" y="34848"/>
                        <a:pt x="168672" y="47399"/>
                        <a:pt x="158909" y="52977"/>
                      </a:cubicBezTo>
                      <a:lnTo>
                        <a:pt x="64080" y="108760"/>
                      </a:lnTo>
                      <a:cubicBezTo>
                        <a:pt x="61291" y="110154"/>
                        <a:pt x="57107" y="117127"/>
                        <a:pt x="57107" y="121310"/>
                      </a:cubicBezTo>
                      <a:lnTo>
                        <a:pt x="57107" y="472739"/>
                      </a:lnTo>
                      <a:cubicBezTo>
                        <a:pt x="57107" y="476922"/>
                        <a:pt x="61291" y="483895"/>
                        <a:pt x="64080" y="485290"/>
                      </a:cubicBezTo>
                      <a:lnTo>
                        <a:pt x="158909" y="541072"/>
                      </a:lnTo>
                      <a:cubicBezTo>
                        <a:pt x="168672" y="546650"/>
                        <a:pt x="171460" y="559201"/>
                        <a:pt x="165882" y="568963"/>
                      </a:cubicBezTo>
                      <a:cubicBezTo>
                        <a:pt x="160304" y="574541"/>
                        <a:pt x="154726" y="578725"/>
                        <a:pt x="147753" y="57872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30" name="Freeform: Shape 74">
                  <a:extLst>
                    <a:ext uri="{FF2B5EF4-FFF2-40B4-BE49-F238E27FC236}">
                      <a16:creationId xmlns:a16="http://schemas.microsoft.com/office/drawing/2014/main" id="{2421B315-C64C-45FB-91ED-166D2D8F3C39}"/>
                    </a:ext>
                  </a:extLst>
                </p:cNvPr>
                <p:cNvSpPr/>
                <p:nvPr/>
              </p:nvSpPr>
              <p:spPr>
                <a:xfrm>
                  <a:off x="-3330259" y="8989719"/>
                  <a:ext cx="181292" cy="585714"/>
                </a:xfrm>
                <a:custGeom>
                  <a:avLst/>
                  <a:gdLst>
                    <a:gd name="connsiteX0" fmla="*/ 36243 w 181292"/>
                    <a:gd name="connsiteY0" fmla="*/ 15270 h 585713"/>
                    <a:gd name="connsiteX1" fmla="*/ 46005 w 181292"/>
                    <a:gd name="connsiteY1" fmla="*/ 18060 h 585713"/>
                    <a:gd name="connsiteX2" fmla="*/ 140834 w 181292"/>
                    <a:gd name="connsiteY2" fmla="*/ 73842 h 585713"/>
                    <a:gd name="connsiteX3" fmla="*/ 168725 w 181292"/>
                    <a:gd name="connsiteY3" fmla="*/ 121257 h 585713"/>
                    <a:gd name="connsiteX4" fmla="*/ 168725 w 181292"/>
                    <a:gd name="connsiteY4" fmla="*/ 472685 h 585713"/>
                    <a:gd name="connsiteX5" fmla="*/ 140834 w 181292"/>
                    <a:gd name="connsiteY5" fmla="*/ 520100 h 585713"/>
                    <a:gd name="connsiteX6" fmla="*/ 46005 w 181292"/>
                    <a:gd name="connsiteY6" fmla="*/ 575882 h 585713"/>
                    <a:gd name="connsiteX7" fmla="*/ 18114 w 181292"/>
                    <a:gd name="connsiteY7" fmla="*/ 568909 h 585713"/>
                    <a:gd name="connsiteX8" fmla="*/ 25086 w 181292"/>
                    <a:gd name="connsiteY8" fmla="*/ 541018 h 585713"/>
                    <a:gd name="connsiteX9" fmla="*/ 119916 w 181292"/>
                    <a:gd name="connsiteY9" fmla="*/ 485236 h 585713"/>
                    <a:gd name="connsiteX10" fmla="*/ 126889 w 181292"/>
                    <a:gd name="connsiteY10" fmla="*/ 472685 h 585713"/>
                    <a:gd name="connsiteX11" fmla="*/ 126889 w 181292"/>
                    <a:gd name="connsiteY11" fmla="*/ 121257 h 585713"/>
                    <a:gd name="connsiteX12" fmla="*/ 119916 w 181292"/>
                    <a:gd name="connsiteY12" fmla="*/ 108706 h 585713"/>
                    <a:gd name="connsiteX13" fmla="*/ 25086 w 181292"/>
                    <a:gd name="connsiteY13" fmla="*/ 52924 h 585713"/>
                    <a:gd name="connsiteX14" fmla="*/ 18114 w 181292"/>
                    <a:gd name="connsiteY14" fmla="*/ 25032 h 585713"/>
                    <a:gd name="connsiteX15" fmla="*/ 36243 w 181292"/>
                    <a:gd name="connsiteY15" fmla="*/ 15270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36243" y="15270"/>
                      </a:moveTo>
                      <a:cubicBezTo>
                        <a:pt x="39032" y="15270"/>
                        <a:pt x="43215" y="16665"/>
                        <a:pt x="46005" y="18060"/>
                      </a:cubicBezTo>
                      <a:lnTo>
                        <a:pt x="140834" y="73842"/>
                      </a:lnTo>
                      <a:cubicBezTo>
                        <a:pt x="157569" y="83604"/>
                        <a:pt x="168725" y="103128"/>
                        <a:pt x="168725" y="121257"/>
                      </a:cubicBezTo>
                      <a:lnTo>
                        <a:pt x="168725" y="472685"/>
                      </a:lnTo>
                      <a:cubicBezTo>
                        <a:pt x="168725" y="490814"/>
                        <a:pt x="157569" y="511732"/>
                        <a:pt x="140834" y="520100"/>
                      </a:cubicBezTo>
                      <a:lnTo>
                        <a:pt x="46005" y="575882"/>
                      </a:lnTo>
                      <a:cubicBezTo>
                        <a:pt x="36243" y="581460"/>
                        <a:pt x="23692" y="578671"/>
                        <a:pt x="18114" y="568909"/>
                      </a:cubicBezTo>
                      <a:cubicBezTo>
                        <a:pt x="12535" y="559147"/>
                        <a:pt x="15324" y="546596"/>
                        <a:pt x="25086" y="541018"/>
                      </a:cubicBezTo>
                      <a:lnTo>
                        <a:pt x="119916" y="485236"/>
                      </a:lnTo>
                      <a:cubicBezTo>
                        <a:pt x="122705" y="483841"/>
                        <a:pt x="126889" y="476869"/>
                        <a:pt x="126889" y="472685"/>
                      </a:cubicBezTo>
                      <a:lnTo>
                        <a:pt x="126889" y="121257"/>
                      </a:lnTo>
                      <a:cubicBezTo>
                        <a:pt x="126889" y="117073"/>
                        <a:pt x="122705" y="110100"/>
                        <a:pt x="119916" y="108706"/>
                      </a:cubicBezTo>
                      <a:lnTo>
                        <a:pt x="25086" y="52924"/>
                      </a:lnTo>
                      <a:cubicBezTo>
                        <a:pt x="15324" y="47345"/>
                        <a:pt x="12535" y="34795"/>
                        <a:pt x="18114" y="25032"/>
                      </a:cubicBezTo>
                      <a:cubicBezTo>
                        <a:pt x="22297" y="19454"/>
                        <a:pt x="29270" y="15270"/>
                        <a:pt x="36243" y="1527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</p:grpSp>
          <p:grpSp>
            <p:nvGrpSpPr>
              <p:cNvPr id="31" name="Group 47">
                <a:extLst>
                  <a:ext uri="{FF2B5EF4-FFF2-40B4-BE49-F238E27FC236}">
                    <a16:creationId xmlns:a16="http://schemas.microsoft.com/office/drawing/2014/main" id="{BDCE7D47-F4C9-4169-858D-20B623AD7A7D}"/>
                  </a:ext>
                </a:extLst>
              </p:cNvPr>
              <p:cNvGrpSpPr/>
              <p:nvPr/>
            </p:nvGrpSpPr>
            <p:grpSpPr>
              <a:xfrm>
                <a:off x="5549718" y="5964602"/>
                <a:ext cx="512645" cy="385261"/>
                <a:chOff x="-3871293" y="8988674"/>
                <a:chExt cx="722326" cy="586759"/>
              </a:xfrm>
            </p:grpSpPr>
            <p:sp>
              <p:nvSpPr>
                <p:cNvPr id="32" name="Freeform: Shape 69">
                  <a:extLst>
                    <a:ext uri="{FF2B5EF4-FFF2-40B4-BE49-F238E27FC236}">
                      <a16:creationId xmlns:a16="http://schemas.microsoft.com/office/drawing/2014/main" id="{1B8E9DA2-C217-4FED-BA3B-7E0C5B5BB061}"/>
                    </a:ext>
                  </a:extLst>
                </p:cNvPr>
                <p:cNvSpPr/>
                <p:nvPr/>
              </p:nvSpPr>
              <p:spPr>
                <a:xfrm>
                  <a:off x="-3734626" y="8988674"/>
                  <a:ext cx="446258" cy="278911"/>
                </a:xfrm>
                <a:custGeom>
                  <a:avLst/>
                  <a:gdLst>
                    <a:gd name="connsiteX0" fmla="*/ 225848 w 446257"/>
                    <a:gd name="connsiteY0" fmla="*/ 264547 h 278911"/>
                    <a:gd name="connsiteX1" fmla="*/ 223059 w 446257"/>
                    <a:gd name="connsiteY1" fmla="*/ 263153 h 278911"/>
                    <a:gd name="connsiteX2" fmla="*/ 18060 w 446257"/>
                    <a:gd name="connsiteY2" fmla="*/ 144615 h 278911"/>
                    <a:gd name="connsiteX3" fmla="*/ 15270 w 446257"/>
                    <a:gd name="connsiteY3" fmla="*/ 139037 h 278911"/>
                    <a:gd name="connsiteX4" fmla="*/ 18060 w 446257"/>
                    <a:gd name="connsiteY4" fmla="*/ 133459 h 278911"/>
                    <a:gd name="connsiteX5" fmla="*/ 221665 w 446257"/>
                    <a:gd name="connsiteY5" fmla="*/ 16316 h 278911"/>
                    <a:gd name="connsiteX6" fmla="*/ 227243 w 446257"/>
                    <a:gd name="connsiteY6" fmla="*/ 16316 h 278911"/>
                    <a:gd name="connsiteX7" fmla="*/ 432243 w 446257"/>
                    <a:gd name="connsiteY7" fmla="*/ 134853 h 278911"/>
                    <a:gd name="connsiteX8" fmla="*/ 435032 w 446257"/>
                    <a:gd name="connsiteY8" fmla="*/ 140432 h 278911"/>
                    <a:gd name="connsiteX9" fmla="*/ 432243 w 446257"/>
                    <a:gd name="connsiteY9" fmla="*/ 146010 h 278911"/>
                    <a:gd name="connsiteX10" fmla="*/ 228638 w 446257"/>
                    <a:gd name="connsiteY10" fmla="*/ 263153 h 278911"/>
                    <a:gd name="connsiteX11" fmla="*/ 225848 w 446257"/>
                    <a:gd name="connsiteY11" fmla="*/ 264547 h 27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6257" h="278911">
                      <a:moveTo>
                        <a:pt x="225848" y="264547"/>
                      </a:moveTo>
                      <a:cubicBezTo>
                        <a:pt x="224454" y="264547"/>
                        <a:pt x="224454" y="264547"/>
                        <a:pt x="223059" y="263153"/>
                      </a:cubicBezTo>
                      <a:lnTo>
                        <a:pt x="18060" y="144615"/>
                      </a:lnTo>
                      <a:cubicBezTo>
                        <a:pt x="16665" y="143221"/>
                        <a:pt x="15270" y="141826"/>
                        <a:pt x="15270" y="139037"/>
                      </a:cubicBezTo>
                      <a:cubicBezTo>
                        <a:pt x="15270" y="136248"/>
                        <a:pt x="16665" y="134853"/>
                        <a:pt x="18060" y="133459"/>
                      </a:cubicBezTo>
                      <a:lnTo>
                        <a:pt x="221665" y="16316"/>
                      </a:lnTo>
                      <a:cubicBezTo>
                        <a:pt x="223059" y="14922"/>
                        <a:pt x="225848" y="14922"/>
                        <a:pt x="227243" y="16316"/>
                      </a:cubicBezTo>
                      <a:lnTo>
                        <a:pt x="432243" y="134853"/>
                      </a:lnTo>
                      <a:cubicBezTo>
                        <a:pt x="433637" y="136248"/>
                        <a:pt x="435032" y="137643"/>
                        <a:pt x="435032" y="140432"/>
                      </a:cubicBezTo>
                      <a:cubicBezTo>
                        <a:pt x="435032" y="143221"/>
                        <a:pt x="433637" y="144615"/>
                        <a:pt x="432243" y="146010"/>
                      </a:cubicBezTo>
                      <a:lnTo>
                        <a:pt x="228638" y="263153"/>
                      </a:lnTo>
                      <a:cubicBezTo>
                        <a:pt x="228638" y="264547"/>
                        <a:pt x="227243" y="264547"/>
                        <a:pt x="225848" y="264547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33" name="Freeform: Shape 70">
                  <a:extLst>
                    <a:ext uri="{FF2B5EF4-FFF2-40B4-BE49-F238E27FC236}">
                      <a16:creationId xmlns:a16="http://schemas.microsoft.com/office/drawing/2014/main" id="{1A9B8E32-430A-45C9-9DF9-900F1F4E9F4B}"/>
                    </a:ext>
                  </a:extLst>
                </p:cNvPr>
                <p:cNvSpPr/>
                <p:nvPr/>
              </p:nvSpPr>
              <p:spPr>
                <a:xfrm>
                  <a:off x="-3763912" y="9157415"/>
                  <a:ext cx="237075" cy="390476"/>
                </a:xfrm>
                <a:custGeom>
                  <a:avLst/>
                  <a:gdLst>
                    <a:gd name="connsiteX0" fmla="*/ 225848 w 237074"/>
                    <a:gd name="connsiteY0" fmla="*/ 384479 h 390475"/>
                    <a:gd name="connsiteX1" fmla="*/ 223060 w 237074"/>
                    <a:gd name="connsiteY1" fmla="*/ 383085 h 390475"/>
                    <a:gd name="connsiteX2" fmla="*/ 18060 w 237074"/>
                    <a:gd name="connsiteY2" fmla="*/ 264548 h 390475"/>
                    <a:gd name="connsiteX3" fmla="*/ 15270 w 237074"/>
                    <a:gd name="connsiteY3" fmla="*/ 258969 h 390475"/>
                    <a:gd name="connsiteX4" fmla="*/ 15270 w 237074"/>
                    <a:gd name="connsiteY4" fmla="*/ 21895 h 390475"/>
                    <a:gd name="connsiteX5" fmla="*/ 18060 w 237074"/>
                    <a:gd name="connsiteY5" fmla="*/ 16316 h 390475"/>
                    <a:gd name="connsiteX6" fmla="*/ 23638 w 237074"/>
                    <a:gd name="connsiteY6" fmla="*/ 16316 h 390475"/>
                    <a:gd name="connsiteX7" fmla="*/ 228638 w 237074"/>
                    <a:gd name="connsiteY7" fmla="*/ 134854 h 390475"/>
                    <a:gd name="connsiteX8" fmla="*/ 231427 w 237074"/>
                    <a:gd name="connsiteY8" fmla="*/ 140432 h 390475"/>
                    <a:gd name="connsiteX9" fmla="*/ 231427 w 237074"/>
                    <a:gd name="connsiteY9" fmla="*/ 377506 h 390475"/>
                    <a:gd name="connsiteX10" fmla="*/ 228638 w 237074"/>
                    <a:gd name="connsiteY10" fmla="*/ 383085 h 390475"/>
                    <a:gd name="connsiteX11" fmla="*/ 225848 w 237074"/>
                    <a:gd name="connsiteY11" fmla="*/ 384479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25848" y="384479"/>
                      </a:moveTo>
                      <a:cubicBezTo>
                        <a:pt x="224454" y="384479"/>
                        <a:pt x="223060" y="384479"/>
                        <a:pt x="223060" y="383085"/>
                      </a:cubicBezTo>
                      <a:lnTo>
                        <a:pt x="18060" y="264548"/>
                      </a:lnTo>
                      <a:cubicBezTo>
                        <a:pt x="16665" y="263153"/>
                        <a:pt x="15270" y="261758"/>
                        <a:pt x="15270" y="258969"/>
                      </a:cubicBezTo>
                      <a:lnTo>
                        <a:pt x="15270" y="21895"/>
                      </a:lnTo>
                      <a:cubicBezTo>
                        <a:pt x="15270" y="19106"/>
                        <a:pt x="16665" y="17711"/>
                        <a:pt x="18060" y="16316"/>
                      </a:cubicBezTo>
                      <a:cubicBezTo>
                        <a:pt x="19454" y="14922"/>
                        <a:pt x="22243" y="14922"/>
                        <a:pt x="23638" y="16316"/>
                      </a:cubicBezTo>
                      <a:lnTo>
                        <a:pt x="228638" y="134854"/>
                      </a:lnTo>
                      <a:cubicBezTo>
                        <a:pt x="230032" y="136248"/>
                        <a:pt x="231427" y="137643"/>
                        <a:pt x="231427" y="140432"/>
                      </a:cubicBezTo>
                      <a:lnTo>
                        <a:pt x="231427" y="377506"/>
                      </a:lnTo>
                      <a:cubicBezTo>
                        <a:pt x="231427" y="380296"/>
                        <a:pt x="230032" y="381690"/>
                        <a:pt x="228638" y="383085"/>
                      </a:cubicBezTo>
                      <a:cubicBezTo>
                        <a:pt x="228638" y="384479"/>
                        <a:pt x="227243" y="384479"/>
                        <a:pt x="225848" y="384479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34" name="Freeform: Shape 71">
                  <a:extLst>
                    <a:ext uri="{FF2B5EF4-FFF2-40B4-BE49-F238E27FC236}">
                      <a16:creationId xmlns:a16="http://schemas.microsoft.com/office/drawing/2014/main" id="{2CA1CE7D-F312-45CC-AC74-8A03185A9C07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35" name="Freeform: Shape 72">
                  <a:extLst>
                    <a:ext uri="{FF2B5EF4-FFF2-40B4-BE49-F238E27FC236}">
                      <a16:creationId xmlns:a16="http://schemas.microsoft.com/office/drawing/2014/main" id="{D28222EB-DA5D-42F1-ACC2-C2AD066310A7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36" name="Freeform: Shape 73">
                  <a:extLst>
                    <a:ext uri="{FF2B5EF4-FFF2-40B4-BE49-F238E27FC236}">
                      <a16:creationId xmlns:a16="http://schemas.microsoft.com/office/drawing/2014/main" id="{D5CDAA68-33FB-4FE5-B5DD-0BEE93F1C4AB}"/>
                    </a:ext>
                  </a:extLst>
                </p:cNvPr>
                <p:cNvSpPr/>
                <p:nvPr/>
              </p:nvSpPr>
              <p:spPr>
                <a:xfrm>
                  <a:off x="-3871293" y="8989666"/>
                  <a:ext cx="181292" cy="585714"/>
                </a:xfrm>
                <a:custGeom>
                  <a:avLst/>
                  <a:gdLst>
                    <a:gd name="connsiteX0" fmla="*/ 147753 w 181292"/>
                    <a:gd name="connsiteY0" fmla="*/ 578725 h 585713"/>
                    <a:gd name="connsiteX1" fmla="*/ 137991 w 181292"/>
                    <a:gd name="connsiteY1" fmla="*/ 575936 h 585713"/>
                    <a:gd name="connsiteX2" fmla="*/ 43162 w 181292"/>
                    <a:gd name="connsiteY2" fmla="*/ 520154 h 585713"/>
                    <a:gd name="connsiteX3" fmla="*/ 15270 w 181292"/>
                    <a:gd name="connsiteY3" fmla="*/ 472739 h 585713"/>
                    <a:gd name="connsiteX4" fmla="*/ 15270 w 181292"/>
                    <a:gd name="connsiteY4" fmla="*/ 121310 h 585713"/>
                    <a:gd name="connsiteX5" fmla="*/ 43162 w 181292"/>
                    <a:gd name="connsiteY5" fmla="*/ 73896 h 585713"/>
                    <a:gd name="connsiteX6" fmla="*/ 137991 w 181292"/>
                    <a:gd name="connsiteY6" fmla="*/ 18113 h 585713"/>
                    <a:gd name="connsiteX7" fmla="*/ 165882 w 181292"/>
                    <a:gd name="connsiteY7" fmla="*/ 25086 h 585713"/>
                    <a:gd name="connsiteX8" fmla="*/ 158909 w 181292"/>
                    <a:gd name="connsiteY8" fmla="*/ 52977 h 585713"/>
                    <a:gd name="connsiteX9" fmla="*/ 64080 w 181292"/>
                    <a:gd name="connsiteY9" fmla="*/ 108760 h 585713"/>
                    <a:gd name="connsiteX10" fmla="*/ 57107 w 181292"/>
                    <a:gd name="connsiteY10" fmla="*/ 121310 h 585713"/>
                    <a:gd name="connsiteX11" fmla="*/ 57107 w 181292"/>
                    <a:gd name="connsiteY11" fmla="*/ 472739 h 585713"/>
                    <a:gd name="connsiteX12" fmla="*/ 64080 w 181292"/>
                    <a:gd name="connsiteY12" fmla="*/ 485290 h 585713"/>
                    <a:gd name="connsiteX13" fmla="*/ 158909 w 181292"/>
                    <a:gd name="connsiteY13" fmla="*/ 541072 h 585713"/>
                    <a:gd name="connsiteX14" fmla="*/ 165882 w 181292"/>
                    <a:gd name="connsiteY14" fmla="*/ 568963 h 585713"/>
                    <a:gd name="connsiteX15" fmla="*/ 147753 w 181292"/>
                    <a:gd name="connsiteY15" fmla="*/ 578725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147753" y="578725"/>
                      </a:moveTo>
                      <a:cubicBezTo>
                        <a:pt x="144964" y="578725"/>
                        <a:pt x="140780" y="577331"/>
                        <a:pt x="137991" y="575936"/>
                      </a:cubicBezTo>
                      <a:lnTo>
                        <a:pt x="43162" y="520154"/>
                      </a:lnTo>
                      <a:cubicBezTo>
                        <a:pt x="26427" y="510392"/>
                        <a:pt x="15270" y="490868"/>
                        <a:pt x="15270" y="472739"/>
                      </a:cubicBezTo>
                      <a:lnTo>
                        <a:pt x="15270" y="121310"/>
                      </a:lnTo>
                      <a:cubicBezTo>
                        <a:pt x="15270" y="103181"/>
                        <a:pt x="26427" y="82263"/>
                        <a:pt x="43162" y="73896"/>
                      </a:cubicBezTo>
                      <a:lnTo>
                        <a:pt x="137991" y="18113"/>
                      </a:lnTo>
                      <a:cubicBezTo>
                        <a:pt x="147753" y="12535"/>
                        <a:pt x="160304" y="15324"/>
                        <a:pt x="165882" y="25086"/>
                      </a:cubicBezTo>
                      <a:cubicBezTo>
                        <a:pt x="171460" y="34848"/>
                        <a:pt x="168672" y="47399"/>
                        <a:pt x="158909" y="52977"/>
                      </a:cubicBezTo>
                      <a:lnTo>
                        <a:pt x="64080" y="108760"/>
                      </a:lnTo>
                      <a:cubicBezTo>
                        <a:pt x="61291" y="110154"/>
                        <a:pt x="57107" y="117127"/>
                        <a:pt x="57107" y="121310"/>
                      </a:cubicBezTo>
                      <a:lnTo>
                        <a:pt x="57107" y="472739"/>
                      </a:lnTo>
                      <a:cubicBezTo>
                        <a:pt x="57107" y="476922"/>
                        <a:pt x="61291" y="483895"/>
                        <a:pt x="64080" y="485290"/>
                      </a:cubicBezTo>
                      <a:lnTo>
                        <a:pt x="158909" y="541072"/>
                      </a:lnTo>
                      <a:cubicBezTo>
                        <a:pt x="168672" y="546650"/>
                        <a:pt x="171460" y="559201"/>
                        <a:pt x="165882" y="568963"/>
                      </a:cubicBezTo>
                      <a:cubicBezTo>
                        <a:pt x="160304" y="574541"/>
                        <a:pt x="154726" y="578725"/>
                        <a:pt x="147753" y="57872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37" name="Freeform: Shape 74">
                  <a:extLst>
                    <a:ext uri="{FF2B5EF4-FFF2-40B4-BE49-F238E27FC236}">
                      <a16:creationId xmlns:a16="http://schemas.microsoft.com/office/drawing/2014/main" id="{6DDBD0C4-8DD3-4035-B8B0-448E2B524B6F}"/>
                    </a:ext>
                  </a:extLst>
                </p:cNvPr>
                <p:cNvSpPr/>
                <p:nvPr/>
              </p:nvSpPr>
              <p:spPr>
                <a:xfrm>
                  <a:off x="-3330259" y="8989719"/>
                  <a:ext cx="181292" cy="585714"/>
                </a:xfrm>
                <a:custGeom>
                  <a:avLst/>
                  <a:gdLst>
                    <a:gd name="connsiteX0" fmla="*/ 36243 w 181292"/>
                    <a:gd name="connsiteY0" fmla="*/ 15270 h 585713"/>
                    <a:gd name="connsiteX1" fmla="*/ 46005 w 181292"/>
                    <a:gd name="connsiteY1" fmla="*/ 18060 h 585713"/>
                    <a:gd name="connsiteX2" fmla="*/ 140834 w 181292"/>
                    <a:gd name="connsiteY2" fmla="*/ 73842 h 585713"/>
                    <a:gd name="connsiteX3" fmla="*/ 168725 w 181292"/>
                    <a:gd name="connsiteY3" fmla="*/ 121257 h 585713"/>
                    <a:gd name="connsiteX4" fmla="*/ 168725 w 181292"/>
                    <a:gd name="connsiteY4" fmla="*/ 472685 h 585713"/>
                    <a:gd name="connsiteX5" fmla="*/ 140834 w 181292"/>
                    <a:gd name="connsiteY5" fmla="*/ 520100 h 585713"/>
                    <a:gd name="connsiteX6" fmla="*/ 46005 w 181292"/>
                    <a:gd name="connsiteY6" fmla="*/ 575882 h 585713"/>
                    <a:gd name="connsiteX7" fmla="*/ 18114 w 181292"/>
                    <a:gd name="connsiteY7" fmla="*/ 568909 h 585713"/>
                    <a:gd name="connsiteX8" fmla="*/ 25086 w 181292"/>
                    <a:gd name="connsiteY8" fmla="*/ 541018 h 585713"/>
                    <a:gd name="connsiteX9" fmla="*/ 119916 w 181292"/>
                    <a:gd name="connsiteY9" fmla="*/ 485236 h 585713"/>
                    <a:gd name="connsiteX10" fmla="*/ 126889 w 181292"/>
                    <a:gd name="connsiteY10" fmla="*/ 472685 h 585713"/>
                    <a:gd name="connsiteX11" fmla="*/ 126889 w 181292"/>
                    <a:gd name="connsiteY11" fmla="*/ 121257 h 585713"/>
                    <a:gd name="connsiteX12" fmla="*/ 119916 w 181292"/>
                    <a:gd name="connsiteY12" fmla="*/ 108706 h 585713"/>
                    <a:gd name="connsiteX13" fmla="*/ 25086 w 181292"/>
                    <a:gd name="connsiteY13" fmla="*/ 52924 h 585713"/>
                    <a:gd name="connsiteX14" fmla="*/ 18114 w 181292"/>
                    <a:gd name="connsiteY14" fmla="*/ 25032 h 585713"/>
                    <a:gd name="connsiteX15" fmla="*/ 36243 w 181292"/>
                    <a:gd name="connsiteY15" fmla="*/ 15270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36243" y="15270"/>
                      </a:moveTo>
                      <a:cubicBezTo>
                        <a:pt x="39032" y="15270"/>
                        <a:pt x="43215" y="16665"/>
                        <a:pt x="46005" y="18060"/>
                      </a:cubicBezTo>
                      <a:lnTo>
                        <a:pt x="140834" y="73842"/>
                      </a:lnTo>
                      <a:cubicBezTo>
                        <a:pt x="157569" y="83604"/>
                        <a:pt x="168725" y="103128"/>
                        <a:pt x="168725" y="121257"/>
                      </a:cubicBezTo>
                      <a:lnTo>
                        <a:pt x="168725" y="472685"/>
                      </a:lnTo>
                      <a:cubicBezTo>
                        <a:pt x="168725" y="490814"/>
                        <a:pt x="157569" y="511732"/>
                        <a:pt x="140834" y="520100"/>
                      </a:cubicBezTo>
                      <a:lnTo>
                        <a:pt x="46005" y="575882"/>
                      </a:lnTo>
                      <a:cubicBezTo>
                        <a:pt x="36243" y="581460"/>
                        <a:pt x="23692" y="578671"/>
                        <a:pt x="18114" y="568909"/>
                      </a:cubicBezTo>
                      <a:cubicBezTo>
                        <a:pt x="12535" y="559147"/>
                        <a:pt x="15324" y="546596"/>
                        <a:pt x="25086" y="541018"/>
                      </a:cubicBezTo>
                      <a:lnTo>
                        <a:pt x="119916" y="485236"/>
                      </a:lnTo>
                      <a:cubicBezTo>
                        <a:pt x="122705" y="483841"/>
                        <a:pt x="126889" y="476869"/>
                        <a:pt x="126889" y="472685"/>
                      </a:cubicBezTo>
                      <a:lnTo>
                        <a:pt x="126889" y="121257"/>
                      </a:lnTo>
                      <a:cubicBezTo>
                        <a:pt x="126889" y="117073"/>
                        <a:pt x="122705" y="110100"/>
                        <a:pt x="119916" y="108706"/>
                      </a:cubicBezTo>
                      <a:lnTo>
                        <a:pt x="25086" y="52924"/>
                      </a:lnTo>
                      <a:cubicBezTo>
                        <a:pt x="15324" y="47345"/>
                        <a:pt x="12535" y="34795"/>
                        <a:pt x="18114" y="25032"/>
                      </a:cubicBezTo>
                      <a:cubicBezTo>
                        <a:pt x="22297" y="19454"/>
                        <a:pt x="29270" y="15270"/>
                        <a:pt x="36243" y="1527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</p:grpSp>
          <p:pic>
            <p:nvPicPr>
              <p:cNvPr id="38" name="Gráfico 37" descr="Clave">
                <a:extLst>
                  <a:ext uri="{FF2B5EF4-FFF2-40B4-BE49-F238E27FC236}">
                    <a16:creationId xmlns:a16="http://schemas.microsoft.com/office/drawing/2014/main" id="{AECFB2EE-BCC6-4A1C-9F3E-91A261B9C4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3625897" y="4163290"/>
                <a:ext cx="563566" cy="563566"/>
              </a:xfrm>
              <a:prstGeom prst="rect">
                <a:avLst/>
              </a:prstGeom>
            </p:spPr>
          </p:pic>
          <p:pic>
            <p:nvPicPr>
              <p:cNvPr id="39" name="Gráfico 38" descr="Clave">
                <a:extLst>
                  <a:ext uri="{FF2B5EF4-FFF2-40B4-BE49-F238E27FC236}">
                    <a16:creationId xmlns:a16="http://schemas.microsoft.com/office/drawing/2014/main" id="{7BBEB648-F619-43EE-BCD6-7F6EE5F70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4585408" y="4163290"/>
                <a:ext cx="563566" cy="563566"/>
              </a:xfrm>
              <a:prstGeom prst="rect">
                <a:avLst/>
              </a:prstGeom>
            </p:spPr>
          </p:pic>
          <p:grpSp>
            <p:nvGrpSpPr>
              <p:cNvPr id="40" name="Group 47">
                <a:extLst>
                  <a:ext uri="{FF2B5EF4-FFF2-40B4-BE49-F238E27FC236}">
                    <a16:creationId xmlns:a16="http://schemas.microsoft.com/office/drawing/2014/main" id="{5A5D6DFC-F195-4BAE-B296-998709CAF2DA}"/>
                  </a:ext>
                </a:extLst>
              </p:cNvPr>
              <p:cNvGrpSpPr/>
              <p:nvPr/>
            </p:nvGrpSpPr>
            <p:grpSpPr>
              <a:xfrm>
                <a:off x="4577631" y="4905102"/>
                <a:ext cx="512645" cy="385261"/>
                <a:chOff x="-3871293" y="8988674"/>
                <a:chExt cx="722326" cy="586759"/>
              </a:xfrm>
            </p:grpSpPr>
            <p:sp>
              <p:nvSpPr>
                <p:cNvPr id="41" name="Freeform: Shape 69">
                  <a:extLst>
                    <a:ext uri="{FF2B5EF4-FFF2-40B4-BE49-F238E27FC236}">
                      <a16:creationId xmlns:a16="http://schemas.microsoft.com/office/drawing/2014/main" id="{C3D95B4B-DC3F-4B12-81F5-73A9305AF2CD}"/>
                    </a:ext>
                  </a:extLst>
                </p:cNvPr>
                <p:cNvSpPr/>
                <p:nvPr/>
              </p:nvSpPr>
              <p:spPr>
                <a:xfrm>
                  <a:off x="-3734626" y="8988674"/>
                  <a:ext cx="446258" cy="278911"/>
                </a:xfrm>
                <a:custGeom>
                  <a:avLst/>
                  <a:gdLst>
                    <a:gd name="connsiteX0" fmla="*/ 225848 w 446257"/>
                    <a:gd name="connsiteY0" fmla="*/ 264547 h 278911"/>
                    <a:gd name="connsiteX1" fmla="*/ 223059 w 446257"/>
                    <a:gd name="connsiteY1" fmla="*/ 263153 h 278911"/>
                    <a:gd name="connsiteX2" fmla="*/ 18060 w 446257"/>
                    <a:gd name="connsiteY2" fmla="*/ 144615 h 278911"/>
                    <a:gd name="connsiteX3" fmla="*/ 15270 w 446257"/>
                    <a:gd name="connsiteY3" fmla="*/ 139037 h 278911"/>
                    <a:gd name="connsiteX4" fmla="*/ 18060 w 446257"/>
                    <a:gd name="connsiteY4" fmla="*/ 133459 h 278911"/>
                    <a:gd name="connsiteX5" fmla="*/ 221665 w 446257"/>
                    <a:gd name="connsiteY5" fmla="*/ 16316 h 278911"/>
                    <a:gd name="connsiteX6" fmla="*/ 227243 w 446257"/>
                    <a:gd name="connsiteY6" fmla="*/ 16316 h 278911"/>
                    <a:gd name="connsiteX7" fmla="*/ 432243 w 446257"/>
                    <a:gd name="connsiteY7" fmla="*/ 134853 h 278911"/>
                    <a:gd name="connsiteX8" fmla="*/ 435032 w 446257"/>
                    <a:gd name="connsiteY8" fmla="*/ 140432 h 278911"/>
                    <a:gd name="connsiteX9" fmla="*/ 432243 w 446257"/>
                    <a:gd name="connsiteY9" fmla="*/ 146010 h 278911"/>
                    <a:gd name="connsiteX10" fmla="*/ 228638 w 446257"/>
                    <a:gd name="connsiteY10" fmla="*/ 263153 h 278911"/>
                    <a:gd name="connsiteX11" fmla="*/ 225848 w 446257"/>
                    <a:gd name="connsiteY11" fmla="*/ 264547 h 27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6257" h="278911">
                      <a:moveTo>
                        <a:pt x="225848" y="264547"/>
                      </a:moveTo>
                      <a:cubicBezTo>
                        <a:pt x="224454" y="264547"/>
                        <a:pt x="224454" y="264547"/>
                        <a:pt x="223059" y="263153"/>
                      </a:cubicBezTo>
                      <a:lnTo>
                        <a:pt x="18060" y="144615"/>
                      </a:lnTo>
                      <a:cubicBezTo>
                        <a:pt x="16665" y="143221"/>
                        <a:pt x="15270" y="141826"/>
                        <a:pt x="15270" y="139037"/>
                      </a:cubicBezTo>
                      <a:cubicBezTo>
                        <a:pt x="15270" y="136248"/>
                        <a:pt x="16665" y="134853"/>
                        <a:pt x="18060" y="133459"/>
                      </a:cubicBezTo>
                      <a:lnTo>
                        <a:pt x="221665" y="16316"/>
                      </a:lnTo>
                      <a:cubicBezTo>
                        <a:pt x="223059" y="14922"/>
                        <a:pt x="225848" y="14922"/>
                        <a:pt x="227243" y="16316"/>
                      </a:cubicBezTo>
                      <a:lnTo>
                        <a:pt x="432243" y="134853"/>
                      </a:lnTo>
                      <a:cubicBezTo>
                        <a:pt x="433637" y="136248"/>
                        <a:pt x="435032" y="137643"/>
                        <a:pt x="435032" y="140432"/>
                      </a:cubicBezTo>
                      <a:cubicBezTo>
                        <a:pt x="435032" y="143221"/>
                        <a:pt x="433637" y="144615"/>
                        <a:pt x="432243" y="146010"/>
                      </a:cubicBezTo>
                      <a:lnTo>
                        <a:pt x="228638" y="263153"/>
                      </a:lnTo>
                      <a:cubicBezTo>
                        <a:pt x="228638" y="264547"/>
                        <a:pt x="227243" y="264547"/>
                        <a:pt x="225848" y="264547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42" name="Freeform: Shape 70">
                  <a:extLst>
                    <a:ext uri="{FF2B5EF4-FFF2-40B4-BE49-F238E27FC236}">
                      <a16:creationId xmlns:a16="http://schemas.microsoft.com/office/drawing/2014/main" id="{9D8FF4F3-1320-46D0-85FF-93834F820065}"/>
                    </a:ext>
                  </a:extLst>
                </p:cNvPr>
                <p:cNvSpPr/>
                <p:nvPr/>
              </p:nvSpPr>
              <p:spPr>
                <a:xfrm>
                  <a:off x="-3763912" y="9157415"/>
                  <a:ext cx="237075" cy="390476"/>
                </a:xfrm>
                <a:custGeom>
                  <a:avLst/>
                  <a:gdLst>
                    <a:gd name="connsiteX0" fmla="*/ 225848 w 237074"/>
                    <a:gd name="connsiteY0" fmla="*/ 384479 h 390475"/>
                    <a:gd name="connsiteX1" fmla="*/ 223060 w 237074"/>
                    <a:gd name="connsiteY1" fmla="*/ 383085 h 390475"/>
                    <a:gd name="connsiteX2" fmla="*/ 18060 w 237074"/>
                    <a:gd name="connsiteY2" fmla="*/ 264548 h 390475"/>
                    <a:gd name="connsiteX3" fmla="*/ 15270 w 237074"/>
                    <a:gd name="connsiteY3" fmla="*/ 258969 h 390475"/>
                    <a:gd name="connsiteX4" fmla="*/ 15270 w 237074"/>
                    <a:gd name="connsiteY4" fmla="*/ 21895 h 390475"/>
                    <a:gd name="connsiteX5" fmla="*/ 18060 w 237074"/>
                    <a:gd name="connsiteY5" fmla="*/ 16316 h 390475"/>
                    <a:gd name="connsiteX6" fmla="*/ 23638 w 237074"/>
                    <a:gd name="connsiteY6" fmla="*/ 16316 h 390475"/>
                    <a:gd name="connsiteX7" fmla="*/ 228638 w 237074"/>
                    <a:gd name="connsiteY7" fmla="*/ 134854 h 390475"/>
                    <a:gd name="connsiteX8" fmla="*/ 231427 w 237074"/>
                    <a:gd name="connsiteY8" fmla="*/ 140432 h 390475"/>
                    <a:gd name="connsiteX9" fmla="*/ 231427 w 237074"/>
                    <a:gd name="connsiteY9" fmla="*/ 377506 h 390475"/>
                    <a:gd name="connsiteX10" fmla="*/ 228638 w 237074"/>
                    <a:gd name="connsiteY10" fmla="*/ 383085 h 390475"/>
                    <a:gd name="connsiteX11" fmla="*/ 225848 w 237074"/>
                    <a:gd name="connsiteY11" fmla="*/ 384479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25848" y="384479"/>
                      </a:moveTo>
                      <a:cubicBezTo>
                        <a:pt x="224454" y="384479"/>
                        <a:pt x="223060" y="384479"/>
                        <a:pt x="223060" y="383085"/>
                      </a:cubicBezTo>
                      <a:lnTo>
                        <a:pt x="18060" y="264548"/>
                      </a:lnTo>
                      <a:cubicBezTo>
                        <a:pt x="16665" y="263153"/>
                        <a:pt x="15270" y="261758"/>
                        <a:pt x="15270" y="258969"/>
                      </a:cubicBezTo>
                      <a:lnTo>
                        <a:pt x="15270" y="21895"/>
                      </a:lnTo>
                      <a:cubicBezTo>
                        <a:pt x="15270" y="19106"/>
                        <a:pt x="16665" y="17711"/>
                        <a:pt x="18060" y="16316"/>
                      </a:cubicBezTo>
                      <a:cubicBezTo>
                        <a:pt x="19454" y="14922"/>
                        <a:pt x="22243" y="14922"/>
                        <a:pt x="23638" y="16316"/>
                      </a:cubicBezTo>
                      <a:lnTo>
                        <a:pt x="228638" y="134854"/>
                      </a:lnTo>
                      <a:cubicBezTo>
                        <a:pt x="230032" y="136248"/>
                        <a:pt x="231427" y="137643"/>
                        <a:pt x="231427" y="140432"/>
                      </a:cubicBezTo>
                      <a:lnTo>
                        <a:pt x="231427" y="377506"/>
                      </a:lnTo>
                      <a:cubicBezTo>
                        <a:pt x="231427" y="380296"/>
                        <a:pt x="230032" y="381690"/>
                        <a:pt x="228638" y="383085"/>
                      </a:cubicBezTo>
                      <a:cubicBezTo>
                        <a:pt x="228638" y="384479"/>
                        <a:pt x="227243" y="384479"/>
                        <a:pt x="225848" y="384479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43" name="Freeform: Shape 71">
                  <a:extLst>
                    <a:ext uri="{FF2B5EF4-FFF2-40B4-BE49-F238E27FC236}">
                      <a16:creationId xmlns:a16="http://schemas.microsoft.com/office/drawing/2014/main" id="{8041AF3D-8A1F-479E-B118-6959218CF4B0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44" name="Freeform: Shape 72">
                  <a:extLst>
                    <a:ext uri="{FF2B5EF4-FFF2-40B4-BE49-F238E27FC236}">
                      <a16:creationId xmlns:a16="http://schemas.microsoft.com/office/drawing/2014/main" id="{DD516F78-84E5-4B79-89C3-5C60483DA3B8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45" name="Freeform: Shape 73">
                  <a:extLst>
                    <a:ext uri="{FF2B5EF4-FFF2-40B4-BE49-F238E27FC236}">
                      <a16:creationId xmlns:a16="http://schemas.microsoft.com/office/drawing/2014/main" id="{743D21E4-2524-42A6-BFBC-90BD811536B4}"/>
                    </a:ext>
                  </a:extLst>
                </p:cNvPr>
                <p:cNvSpPr/>
                <p:nvPr/>
              </p:nvSpPr>
              <p:spPr>
                <a:xfrm>
                  <a:off x="-3871293" y="8989666"/>
                  <a:ext cx="181292" cy="585714"/>
                </a:xfrm>
                <a:custGeom>
                  <a:avLst/>
                  <a:gdLst>
                    <a:gd name="connsiteX0" fmla="*/ 147753 w 181292"/>
                    <a:gd name="connsiteY0" fmla="*/ 578725 h 585713"/>
                    <a:gd name="connsiteX1" fmla="*/ 137991 w 181292"/>
                    <a:gd name="connsiteY1" fmla="*/ 575936 h 585713"/>
                    <a:gd name="connsiteX2" fmla="*/ 43162 w 181292"/>
                    <a:gd name="connsiteY2" fmla="*/ 520154 h 585713"/>
                    <a:gd name="connsiteX3" fmla="*/ 15270 w 181292"/>
                    <a:gd name="connsiteY3" fmla="*/ 472739 h 585713"/>
                    <a:gd name="connsiteX4" fmla="*/ 15270 w 181292"/>
                    <a:gd name="connsiteY4" fmla="*/ 121310 h 585713"/>
                    <a:gd name="connsiteX5" fmla="*/ 43162 w 181292"/>
                    <a:gd name="connsiteY5" fmla="*/ 73896 h 585713"/>
                    <a:gd name="connsiteX6" fmla="*/ 137991 w 181292"/>
                    <a:gd name="connsiteY6" fmla="*/ 18113 h 585713"/>
                    <a:gd name="connsiteX7" fmla="*/ 165882 w 181292"/>
                    <a:gd name="connsiteY7" fmla="*/ 25086 h 585713"/>
                    <a:gd name="connsiteX8" fmla="*/ 158909 w 181292"/>
                    <a:gd name="connsiteY8" fmla="*/ 52977 h 585713"/>
                    <a:gd name="connsiteX9" fmla="*/ 64080 w 181292"/>
                    <a:gd name="connsiteY9" fmla="*/ 108760 h 585713"/>
                    <a:gd name="connsiteX10" fmla="*/ 57107 w 181292"/>
                    <a:gd name="connsiteY10" fmla="*/ 121310 h 585713"/>
                    <a:gd name="connsiteX11" fmla="*/ 57107 w 181292"/>
                    <a:gd name="connsiteY11" fmla="*/ 472739 h 585713"/>
                    <a:gd name="connsiteX12" fmla="*/ 64080 w 181292"/>
                    <a:gd name="connsiteY12" fmla="*/ 485290 h 585713"/>
                    <a:gd name="connsiteX13" fmla="*/ 158909 w 181292"/>
                    <a:gd name="connsiteY13" fmla="*/ 541072 h 585713"/>
                    <a:gd name="connsiteX14" fmla="*/ 165882 w 181292"/>
                    <a:gd name="connsiteY14" fmla="*/ 568963 h 585713"/>
                    <a:gd name="connsiteX15" fmla="*/ 147753 w 181292"/>
                    <a:gd name="connsiteY15" fmla="*/ 578725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147753" y="578725"/>
                      </a:moveTo>
                      <a:cubicBezTo>
                        <a:pt x="144964" y="578725"/>
                        <a:pt x="140780" y="577331"/>
                        <a:pt x="137991" y="575936"/>
                      </a:cubicBezTo>
                      <a:lnTo>
                        <a:pt x="43162" y="520154"/>
                      </a:lnTo>
                      <a:cubicBezTo>
                        <a:pt x="26427" y="510392"/>
                        <a:pt x="15270" y="490868"/>
                        <a:pt x="15270" y="472739"/>
                      </a:cubicBezTo>
                      <a:lnTo>
                        <a:pt x="15270" y="121310"/>
                      </a:lnTo>
                      <a:cubicBezTo>
                        <a:pt x="15270" y="103181"/>
                        <a:pt x="26427" y="82263"/>
                        <a:pt x="43162" y="73896"/>
                      </a:cubicBezTo>
                      <a:lnTo>
                        <a:pt x="137991" y="18113"/>
                      </a:lnTo>
                      <a:cubicBezTo>
                        <a:pt x="147753" y="12535"/>
                        <a:pt x="160304" y="15324"/>
                        <a:pt x="165882" y="25086"/>
                      </a:cubicBezTo>
                      <a:cubicBezTo>
                        <a:pt x="171460" y="34848"/>
                        <a:pt x="168672" y="47399"/>
                        <a:pt x="158909" y="52977"/>
                      </a:cubicBezTo>
                      <a:lnTo>
                        <a:pt x="64080" y="108760"/>
                      </a:lnTo>
                      <a:cubicBezTo>
                        <a:pt x="61291" y="110154"/>
                        <a:pt x="57107" y="117127"/>
                        <a:pt x="57107" y="121310"/>
                      </a:cubicBezTo>
                      <a:lnTo>
                        <a:pt x="57107" y="472739"/>
                      </a:lnTo>
                      <a:cubicBezTo>
                        <a:pt x="57107" y="476922"/>
                        <a:pt x="61291" y="483895"/>
                        <a:pt x="64080" y="485290"/>
                      </a:cubicBezTo>
                      <a:lnTo>
                        <a:pt x="158909" y="541072"/>
                      </a:lnTo>
                      <a:cubicBezTo>
                        <a:pt x="168672" y="546650"/>
                        <a:pt x="171460" y="559201"/>
                        <a:pt x="165882" y="568963"/>
                      </a:cubicBezTo>
                      <a:cubicBezTo>
                        <a:pt x="160304" y="574541"/>
                        <a:pt x="154726" y="578725"/>
                        <a:pt x="147753" y="57872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46" name="Freeform: Shape 74">
                  <a:extLst>
                    <a:ext uri="{FF2B5EF4-FFF2-40B4-BE49-F238E27FC236}">
                      <a16:creationId xmlns:a16="http://schemas.microsoft.com/office/drawing/2014/main" id="{E4AC7D0F-A218-4E14-8E56-B30B961EEA6E}"/>
                    </a:ext>
                  </a:extLst>
                </p:cNvPr>
                <p:cNvSpPr/>
                <p:nvPr/>
              </p:nvSpPr>
              <p:spPr>
                <a:xfrm>
                  <a:off x="-3330259" y="8989719"/>
                  <a:ext cx="181292" cy="585714"/>
                </a:xfrm>
                <a:custGeom>
                  <a:avLst/>
                  <a:gdLst>
                    <a:gd name="connsiteX0" fmla="*/ 36243 w 181292"/>
                    <a:gd name="connsiteY0" fmla="*/ 15270 h 585713"/>
                    <a:gd name="connsiteX1" fmla="*/ 46005 w 181292"/>
                    <a:gd name="connsiteY1" fmla="*/ 18060 h 585713"/>
                    <a:gd name="connsiteX2" fmla="*/ 140834 w 181292"/>
                    <a:gd name="connsiteY2" fmla="*/ 73842 h 585713"/>
                    <a:gd name="connsiteX3" fmla="*/ 168725 w 181292"/>
                    <a:gd name="connsiteY3" fmla="*/ 121257 h 585713"/>
                    <a:gd name="connsiteX4" fmla="*/ 168725 w 181292"/>
                    <a:gd name="connsiteY4" fmla="*/ 472685 h 585713"/>
                    <a:gd name="connsiteX5" fmla="*/ 140834 w 181292"/>
                    <a:gd name="connsiteY5" fmla="*/ 520100 h 585713"/>
                    <a:gd name="connsiteX6" fmla="*/ 46005 w 181292"/>
                    <a:gd name="connsiteY6" fmla="*/ 575882 h 585713"/>
                    <a:gd name="connsiteX7" fmla="*/ 18114 w 181292"/>
                    <a:gd name="connsiteY7" fmla="*/ 568909 h 585713"/>
                    <a:gd name="connsiteX8" fmla="*/ 25086 w 181292"/>
                    <a:gd name="connsiteY8" fmla="*/ 541018 h 585713"/>
                    <a:gd name="connsiteX9" fmla="*/ 119916 w 181292"/>
                    <a:gd name="connsiteY9" fmla="*/ 485236 h 585713"/>
                    <a:gd name="connsiteX10" fmla="*/ 126889 w 181292"/>
                    <a:gd name="connsiteY10" fmla="*/ 472685 h 585713"/>
                    <a:gd name="connsiteX11" fmla="*/ 126889 w 181292"/>
                    <a:gd name="connsiteY11" fmla="*/ 121257 h 585713"/>
                    <a:gd name="connsiteX12" fmla="*/ 119916 w 181292"/>
                    <a:gd name="connsiteY12" fmla="*/ 108706 h 585713"/>
                    <a:gd name="connsiteX13" fmla="*/ 25086 w 181292"/>
                    <a:gd name="connsiteY13" fmla="*/ 52924 h 585713"/>
                    <a:gd name="connsiteX14" fmla="*/ 18114 w 181292"/>
                    <a:gd name="connsiteY14" fmla="*/ 25032 h 585713"/>
                    <a:gd name="connsiteX15" fmla="*/ 36243 w 181292"/>
                    <a:gd name="connsiteY15" fmla="*/ 15270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36243" y="15270"/>
                      </a:moveTo>
                      <a:cubicBezTo>
                        <a:pt x="39032" y="15270"/>
                        <a:pt x="43215" y="16665"/>
                        <a:pt x="46005" y="18060"/>
                      </a:cubicBezTo>
                      <a:lnTo>
                        <a:pt x="140834" y="73842"/>
                      </a:lnTo>
                      <a:cubicBezTo>
                        <a:pt x="157569" y="83604"/>
                        <a:pt x="168725" y="103128"/>
                        <a:pt x="168725" y="121257"/>
                      </a:cubicBezTo>
                      <a:lnTo>
                        <a:pt x="168725" y="472685"/>
                      </a:lnTo>
                      <a:cubicBezTo>
                        <a:pt x="168725" y="490814"/>
                        <a:pt x="157569" y="511732"/>
                        <a:pt x="140834" y="520100"/>
                      </a:cubicBezTo>
                      <a:lnTo>
                        <a:pt x="46005" y="575882"/>
                      </a:lnTo>
                      <a:cubicBezTo>
                        <a:pt x="36243" y="581460"/>
                        <a:pt x="23692" y="578671"/>
                        <a:pt x="18114" y="568909"/>
                      </a:cubicBezTo>
                      <a:cubicBezTo>
                        <a:pt x="12535" y="559147"/>
                        <a:pt x="15324" y="546596"/>
                        <a:pt x="25086" y="541018"/>
                      </a:cubicBezTo>
                      <a:lnTo>
                        <a:pt x="119916" y="485236"/>
                      </a:lnTo>
                      <a:cubicBezTo>
                        <a:pt x="122705" y="483841"/>
                        <a:pt x="126889" y="476869"/>
                        <a:pt x="126889" y="472685"/>
                      </a:cubicBezTo>
                      <a:lnTo>
                        <a:pt x="126889" y="121257"/>
                      </a:lnTo>
                      <a:cubicBezTo>
                        <a:pt x="126889" y="117073"/>
                        <a:pt x="122705" y="110100"/>
                        <a:pt x="119916" y="108706"/>
                      </a:cubicBezTo>
                      <a:lnTo>
                        <a:pt x="25086" y="52924"/>
                      </a:lnTo>
                      <a:cubicBezTo>
                        <a:pt x="15324" y="47345"/>
                        <a:pt x="12535" y="34795"/>
                        <a:pt x="18114" y="25032"/>
                      </a:cubicBezTo>
                      <a:cubicBezTo>
                        <a:pt x="22297" y="19454"/>
                        <a:pt x="29270" y="15270"/>
                        <a:pt x="36243" y="1527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</p:grpSp>
          <p:grpSp>
            <p:nvGrpSpPr>
              <p:cNvPr id="47" name="Group 47">
                <a:extLst>
                  <a:ext uri="{FF2B5EF4-FFF2-40B4-BE49-F238E27FC236}">
                    <a16:creationId xmlns:a16="http://schemas.microsoft.com/office/drawing/2014/main" id="{651420A0-8078-48BE-A361-0775F686EB21}"/>
                  </a:ext>
                </a:extLst>
              </p:cNvPr>
              <p:cNvGrpSpPr/>
              <p:nvPr/>
            </p:nvGrpSpPr>
            <p:grpSpPr>
              <a:xfrm>
                <a:off x="3663756" y="4878194"/>
                <a:ext cx="512645" cy="385261"/>
                <a:chOff x="-3871293" y="8988674"/>
                <a:chExt cx="722326" cy="586759"/>
              </a:xfrm>
            </p:grpSpPr>
            <p:sp>
              <p:nvSpPr>
                <p:cNvPr id="48" name="Freeform: Shape 69">
                  <a:extLst>
                    <a:ext uri="{FF2B5EF4-FFF2-40B4-BE49-F238E27FC236}">
                      <a16:creationId xmlns:a16="http://schemas.microsoft.com/office/drawing/2014/main" id="{EDAEF142-48BE-4F81-8864-26481A3A0189}"/>
                    </a:ext>
                  </a:extLst>
                </p:cNvPr>
                <p:cNvSpPr/>
                <p:nvPr/>
              </p:nvSpPr>
              <p:spPr>
                <a:xfrm>
                  <a:off x="-3734626" y="8988674"/>
                  <a:ext cx="446258" cy="278911"/>
                </a:xfrm>
                <a:custGeom>
                  <a:avLst/>
                  <a:gdLst>
                    <a:gd name="connsiteX0" fmla="*/ 225848 w 446257"/>
                    <a:gd name="connsiteY0" fmla="*/ 264547 h 278911"/>
                    <a:gd name="connsiteX1" fmla="*/ 223059 w 446257"/>
                    <a:gd name="connsiteY1" fmla="*/ 263153 h 278911"/>
                    <a:gd name="connsiteX2" fmla="*/ 18060 w 446257"/>
                    <a:gd name="connsiteY2" fmla="*/ 144615 h 278911"/>
                    <a:gd name="connsiteX3" fmla="*/ 15270 w 446257"/>
                    <a:gd name="connsiteY3" fmla="*/ 139037 h 278911"/>
                    <a:gd name="connsiteX4" fmla="*/ 18060 w 446257"/>
                    <a:gd name="connsiteY4" fmla="*/ 133459 h 278911"/>
                    <a:gd name="connsiteX5" fmla="*/ 221665 w 446257"/>
                    <a:gd name="connsiteY5" fmla="*/ 16316 h 278911"/>
                    <a:gd name="connsiteX6" fmla="*/ 227243 w 446257"/>
                    <a:gd name="connsiteY6" fmla="*/ 16316 h 278911"/>
                    <a:gd name="connsiteX7" fmla="*/ 432243 w 446257"/>
                    <a:gd name="connsiteY7" fmla="*/ 134853 h 278911"/>
                    <a:gd name="connsiteX8" fmla="*/ 435032 w 446257"/>
                    <a:gd name="connsiteY8" fmla="*/ 140432 h 278911"/>
                    <a:gd name="connsiteX9" fmla="*/ 432243 w 446257"/>
                    <a:gd name="connsiteY9" fmla="*/ 146010 h 278911"/>
                    <a:gd name="connsiteX10" fmla="*/ 228638 w 446257"/>
                    <a:gd name="connsiteY10" fmla="*/ 263153 h 278911"/>
                    <a:gd name="connsiteX11" fmla="*/ 225848 w 446257"/>
                    <a:gd name="connsiteY11" fmla="*/ 264547 h 27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6257" h="278911">
                      <a:moveTo>
                        <a:pt x="225848" y="264547"/>
                      </a:moveTo>
                      <a:cubicBezTo>
                        <a:pt x="224454" y="264547"/>
                        <a:pt x="224454" y="264547"/>
                        <a:pt x="223059" y="263153"/>
                      </a:cubicBezTo>
                      <a:lnTo>
                        <a:pt x="18060" y="144615"/>
                      </a:lnTo>
                      <a:cubicBezTo>
                        <a:pt x="16665" y="143221"/>
                        <a:pt x="15270" y="141826"/>
                        <a:pt x="15270" y="139037"/>
                      </a:cubicBezTo>
                      <a:cubicBezTo>
                        <a:pt x="15270" y="136248"/>
                        <a:pt x="16665" y="134853"/>
                        <a:pt x="18060" y="133459"/>
                      </a:cubicBezTo>
                      <a:lnTo>
                        <a:pt x="221665" y="16316"/>
                      </a:lnTo>
                      <a:cubicBezTo>
                        <a:pt x="223059" y="14922"/>
                        <a:pt x="225848" y="14922"/>
                        <a:pt x="227243" y="16316"/>
                      </a:cubicBezTo>
                      <a:lnTo>
                        <a:pt x="432243" y="134853"/>
                      </a:lnTo>
                      <a:cubicBezTo>
                        <a:pt x="433637" y="136248"/>
                        <a:pt x="435032" y="137643"/>
                        <a:pt x="435032" y="140432"/>
                      </a:cubicBezTo>
                      <a:cubicBezTo>
                        <a:pt x="435032" y="143221"/>
                        <a:pt x="433637" y="144615"/>
                        <a:pt x="432243" y="146010"/>
                      </a:cubicBezTo>
                      <a:lnTo>
                        <a:pt x="228638" y="263153"/>
                      </a:lnTo>
                      <a:cubicBezTo>
                        <a:pt x="228638" y="264547"/>
                        <a:pt x="227243" y="264547"/>
                        <a:pt x="225848" y="264547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49" name="Freeform: Shape 70">
                  <a:extLst>
                    <a:ext uri="{FF2B5EF4-FFF2-40B4-BE49-F238E27FC236}">
                      <a16:creationId xmlns:a16="http://schemas.microsoft.com/office/drawing/2014/main" id="{914B3133-656B-4CDE-8126-8E28794149F3}"/>
                    </a:ext>
                  </a:extLst>
                </p:cNvPr>
                <p:cNvSpPr/>
                <p:nvPr/>
              </p:nvSpPr>
              <p:spPr>
                <a:xfrm>
                  <a:off x="-3763912" y="9157415"/>
                  <a:ext cx="237075" cy="390476"/>
                </a:xfrm>
                <a:custGeom>
                  <a:avLst/>
                  <a:gdLst>
                    <a:gd name="connsiteX0" fmla="*/ 225848 w 237074"/>
                    <a:gd name="connsiteY0" fmla="*/ 384479 h 390475"/>
                    <a:gd name="connsiteX1" fmla="*/ 223060 w 237074"/>
                    <a:gd name="connsiteY1" fmla="*/ 383085 h 390475"/>
                    <a:gd name="connsiteX2" fmla="*/ 18060 w 237074"/>
                    <a:gd name="connsiteY2" fmla="*/ 264548 h 390475"/>
                    <a:gd name="connsiteX3" fmla="*/ 15270 w 237074"/>
                    <a:gd name="connsiteY3" fmla="*/ 258969 h 390475"/>
                    <a:gd name="connsiteX4" fmla="*/ 15270 w 237074"/>
                    <a:gd name="connsiteY4" fmla="*/ 21895 h 390475"/>
                    <a:gd name="connsiteX5" fmla="*/ 18060 w 237074"/>
                    <a:gd name="connsiteY5" fmla="*/ 16316 h 390475"/>
                    <a:gd name="connsiteX6" fmla="*/ 23638 w 237074"/>
                    <a:gd name="connsiteY6" fmla="*/ 16316 h 390475"/>
                    <a:gd name="connsiteX7" fmla="*/ 228638 w 237074"/>
                    <a:gd name="connsiteY7" fmla="*/ 134854 h 390475"/>
                    <a:gd name="connsiteX8" fmla="*/ 231427 w 237074"/>
                    <a:gd name="connsiteY8" fmla="*/ 140432 h 390475"/>
                    <a:gd name="connsiteX9" fmla="*/ 231427 w 237074"/>
                    <a:gd name="connsiteY9" fmla="*/ 377506 h 390475"/>
                    <a:gd name="connsiteX10" fmla="*/ 228638 w 237074"/>
                    <a:gd name="connsiteY10" fmla="*/ 383085 h 390475"/>
                    <a:gd name="connsiteX11" fmla="*/ 225848 w 237074"/>
                    <a:gd name="connsiteY11" fmla="*/ 384479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25848" y="384479"/>
                      </a:moveTo>
                      <a:cubicBezTo>
                        <a:pt x="224454" y="384479"/>
                        <a:pt x="223060" y="384479"/>
                        <a:pt x="223060" y="383085"/>
                      </a:cubicBezTo>
                      <a:lnTo>
                        <a:pt x="18060" y="264548"/>
                      </a:lnTo>
                      <a:cubicBezTo>
                        <a:pt x="16665" y="263153"/>
                        <a:pt x="15270" y="261758"/>
                        <a:pt x="15270" y="258969"/>
                      </a:cubicBezTo>
                      <a:lnTo>
                        <a:pt x="15270" y="21895"/>
                      </a:lnTo>
                      <a:cubicBezTo>
                        <a:pt x="15270" y="19106"/>
                        <a:pt x="16665" y="17711"/>
                        <a:pt x="18060" y="16316"/>
                      </a:cubicBezTo>
                      <a:cubicBezTo>
                        <a:pt x="19454" y="14922"/>
                        <a:pt x="22243" y="14922"/>
                        <a:pt x="23638" y="16316"/>
                      </a:cubicBezTo>
                      <a:lnTo>
                        <a:pt x="228638" y="134854"/>
                      </a:lnTo>
                      <a:cubicBezTo>
                        <a:pt x="230032" y="136248"/>
                        <a:pt x="231427" y="137643"/>
                        <a:pt x="231427" y="140432"/>
                      </a:cubicBezTo>
                      <a:lnTo>
                        <a:pt x="231427" y="377506"/>
                      </a:lnTo>
                      <a:cubicBezTo>
                        <a:pt x="231427" y="380296"/>
                        <a:pt x="230032" y="381690"/>
                        <a:pt x="228638" y="383085"/>
                      </a:cubicBezTo>
                      <a:cubicBezTo>
                        <a:pt x="228638" y="384479"/>
                        <a:pt x="227243" y="384479"/>
                        <a:pt x="225848" y="384479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50" name="Freeform: Shape 71">
                  <a:extLst>
                    <a:ext uri="{FF2B5EF4-FFF2-40B4-BE49-F238E27FC236}">
                      <a16:creationId xmlns:a16="http://schemas.microsoft.com/office/drawing/2014/main" id="{38DD35C7-0124-495B-94DA-BDF6A05C1D2F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51" name="Freeform: Shape 72">
                  <a:extLst>
                    <a:ext uri="{FF2B5EF4-FFF2-40B4-BE49-F238E27FC236}">
                      <a16:creationId xmlns:a16="http://schemas.microsoft.com/office/drawing/2014/main" id="{60081384-DEBA-449F-9226-AE7DCF3C46BE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52" name="Freeform: Shape 73">
                  <a:extLst>
                    <a:ext uri="{FF2B5EF4-FFF2-40B4-BE49-F238E27FC236}">
                      <a16:creationId xmlns:a16="http://schemas.microsoft.com/office/drawing/2014/main" id="{30761EC0-DD54-44BA-8724-0978BE5E1936}"/>
                    </a:ext>
                  </a:extLst>
                </p:cNvPr>
                <p:cNvSpPr/>
                <p:nvPr/>
              </p:nvSpPr>
              <p:spPr>
                <a:xfrm>
                  <a:off x="-3871293" y="8989666"/>
                  <a:ext cx="181292" cy="585714"/>
                </a:xfrm>
                <a:custGeom>
                  <a:avLst/>
                  <a:gdLst>
                    <a:gd name="connsiteX0" fmla="*/ 147753 w 181292"/>
                    <a:gd name="connsiteY0" fmla="*/ 578725 h 585713"/>
                    <a:gd name="connsiteX1" fmla="*/ 137991 w 181292"/>
                    <a:gd name="connsiteY1" fmla="*/ 575936 h 585713"/>
                    <a:gd name="connsiteX2" fmla="*/ 43162 w 181292"/>
                    <a:gd name="connsiteY2" fmla="*/ 520154 h 585713"/>
                    <a:gd name="connsiteX3" fmla="*/ 15270 w 181292"/>
                    <a:gd name="connsiteY3" fmla="*/ 472739 h 585713"/>
                    <a:gd name="connsiteX4" fmla="*/ 15270 w 181292"/>
                    <a:gd name="connsiteY4" fmla="*/ 121310 h 585713"/>
                    <a:gd name="connsiteX5" fmla="*/ 43162 w 181292"/>
                    <a:gd name="connsiteY5" fmla="*/ 73896 h 585713"/>
                    <a:gd name="connsiteX6" fmla="*/ 137991 w 181292"/>
                    <a:gd name="connsiteY6" fmla="*/ 18113 h 585713"/>
                    <a:gd name="connsiteX7" fmla="*/ 165882 w 181292"/>
                    <a:gd name="connsiteY7" fmla="*/ 25086 h 585713"/>
                    <a:gd name="connsiteX8" fmla="*/ 158909 w 181292"/>
                    <a:gd name="connsiteY8" fmla="*/ 52977 h 585713"/>
                    <a:gd name="connsiteX9" fmla="*/ 64080 w 181292"/>
                    <a:gd name="connsiteY9" fmla="*/ 108760 h 585713"/>
                    <a:gd name="connsiteX10" fmla="*/ 57107 w 181292"/>
                    <a:gd name="connsiteY10" fmla="*/ 121310 h 585713"/>
                    <a:gd name="connsiteX11" fmla="*/ 57107 w 181292"/>
                    <a:gd name="connsiteY11" fmla="*/ 472739 h 585713"/>
                    <a:gd name="connsiteX12" fmla="*/ 64080 w 181292"/>
                    <a:gd name="connsiteY12" fmla="*/ 485290 h 585713"/>
                    <a:gd name="connsiteX13" fmla="*/ 158909 w 181292"/>
                    <a:gd name="connsiteY13" fmla="*/ 541072 h 585713"/>
                    <a:gd name="connsiteX14" fmla="*/ 165882 w 181292"/>
                    <a:gd name="connsiteY14" fmla="*/ 568963 h 585713"/>
                    <a:gd name="connsiteX15" fmla="*/ 147753 w 181292"/>
                    <a:gd name="connsiteY15" fmla="*/ 578725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147753" y="578725"/>
                      </a:moveTo>
                      <a:cubicBezTo>
                        <a:pt x="144964" y="578725"/>
                        <a:pt x="140780" y="577331"/>
                        <a:pt x="137991" y="575936"/>
                      </a:cubicBezTo>
                      <a:lnTo>
                        <a:pt x="43162" y="520154"/>
                      </a:lnTo>
                      <a:cubicBezTo>
                        <a:pt x="26427" y="510392"/>
                        <a:pt x="15270" y="490868"/>
                        <a:pt x="15270" y="472739"/>
                      </a:cubicBezTo>
                      <a:lnTo>
                        <a:pt x="15270" y="121310"/>
                      </a:lnTo>
                      <a:cubicBezTo>
                        <a:pt x="15270" y="103181"/>
                        <a:pt x="26427" y="82263"/>
                        <a:pt x="43162" y="73896"/>
                      </a:cubicBezTo>
                      <a:lnTo>
                        <a:pt x="137991" y="18113"/>
                      </a:lnTo>
                      <a:cubicBezTo>
                        <a:pt x="147753" y="12535"/>
                        <a:pt x="160304" y="15324"/>
                        <a:pt x="165882" y="25086"/>
                      </a:cubicBezTo>
                      <a:cubicBezTo>
                        <a:pt x="171460" y="34848"/>
                        <a:pt x="168672" y="47399"/>
                        <a:pt x="158909" y="52977"/>
                      </a:cubicBezTo>
                      <a:lnTo>
                        <a:pt x="64080" y="108760"/>
                      </a:lnTo>
                      <a:cubicBezTo>
                        <a:pt x="61291" y="110154"/>
                        <a:pt x="57107" y="117127"/>
                        <a:pt x="57107" y="121310"/>
                      </a:cubicBezTo>
                      <a:lnTo>
                        <a:pt x="57107" y="472739"/>
                      </a:lnTo>
                      <a:cubicBezTo>
                        <a:pt x="57107" y="476922"/>
                        <a:pt x="61291" y="483895"/>
                        <a:pt x="64080" y="485290"/>
                      </a:cubicBezTo>
                      <a:lnTo>
                        <a:pt x="158909" y="541072"/>
                      </a:lnTo>
                      <a:cubicBezTo>
                        <a:pt x="168672" y="546650"/>
                        <a:pt x="171460" y="559201"/>
                        <a:pt x="165882" y="568963"/>
                      </a:cubicBezTo>
                      <a:cubicBezTo>
                        <a:pt x="160304" y="574541"/>
                        <a:pt x="154726" y="578725"/>
                        <a:pt x="147753" y="57872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53" name="Freeform: Shape 74">
                  <a:extLst>
                    <a:ext uri="{FF2B5EF4-FFF2-40B4-BE49-F238E27FC236}">
                      <a16:creationId xmlns:a16="http://schemas.microsoft.com/office/drawing/2014/main" id="{FCB113EF-84F9-462D-B1BA-5A6BA4627926}"/>
                    </a:ext>
                  </a:extLst>
                </p:cNvPr>
                <p:cNvSpPr/>
                <p:nvPr/>
              </p:nvSpPr>
              <p:spPr>
                <a:xfrm>
                  <a:off x="-3330259" y="8989719"/>
                  <a:ext cx="181292" cy="585714"/>
                </a:xfrm>
                <a:custGeom>
                  <a:avLst/>
                  <a:gdLst>
                    <a:gd name="connsiteX0" fmla="*/ 36243 w 181292"/>
                    <a:gd name="connsiteY0" fmla="*/ 15270 h 585713"/>
                    <a:gd name="connsiteX1" fmla="*/ 46005 w 181292"/>
                    <a:gd name="connsiteY1" fmla="*/ 18060 h 585713"/>
                    <a:gd name="connsiteX2" fmla="*/ 140834 w 181292"/>
                    <a:gd name="connsiteY2" fmla="*/ 73842 h 585713"/>
                    <a:gd name="connsiteX3" fmla="*/ 168725 w 181292"/>
                    <a:gd name="connsiteY3" fmla="*/ 121257 h 585713"/>
                    <a:gd name="connsiteX4" fmla="*/ 168725 w 181292"/>
                    <a:gd name="connsiteY4" fmla="*/ 472685 h 585713"/>
                    <a:gd name="connsiteX5" fmla="*/ 140834 w 181292"/>
                    <a:gd name="connsiteY5" fmla="*/ 520100 h 585713"/>
                    <a:gd name="connsiteX6" fmla="*/ 46005 w 181292"/>
                    <a:gd name="connsiteY6" fmla="*/ 575882 h 585713"/>
                    <a:gd name="connsiteX7" fmla="*/ 18114 w 181292"/>
                    <a:gd name="connsiteY7" fmla="*/ 568909 h 585713"/>
                    <a:gd name="connsiteX8" fmla="*/ 25086 w 181292"/>
                    <a:gd name="connsiteY8" fmla="*/ 541018 h 585713"/>
                    <a:gd name="connsiteX9" fmla="*/ 119916 w 181292"/>
                    <a:gd name="connsiteY9" fmla="*/ 485236 h 585713"/>
                    <a:gd name="connsiteX10" fmla="*/ 126889 w 181292"/>
                    <a:gd name="connsiteY10" fmla="*/ 472685 h 585713"/>
                    <a:gd name="connsiteX11" fmla="*/ 126889 w 181292"/>
                    <a:gd name="connsiteY11" fmla="*/ 121257 h 585713"/>
                    <a:gd name="connsiteX12" fmla="*/ 119916 w 181292"/>
                    <a:gd name="connsiteY12" fmla="*/ 108706 h 585713"/>
                    <a:gd name="connsiteX13" fmla="*/ 25086 w 181292"/>
                    <a:gd name="connsiteY13" fmla="*/ 52924 h 585713"/>
                    <a:gd name="connsiteX14" fmla="*/ 18114 w 181292"/>
                    <a:gd name="connsiteY14" fmla="*/ 25032 h 585713"/>
                    <a:gd name="connsiteX15" fmla="*/ 36243 w 181292"/>
                    <a:gd name="connsiteY15" fmla="*/ 15270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36243" y="15270"/>
                      </a:moveTo>
                      <a:cubicBezTo>
                        <a:pt x="39032" y="15270"/>
                        <a:pt x="43215" y="16665"/>
                        <a:pt x="46005" y="18060"/>
                      </a:cubicBezTo>
                      <a:lnTo>
                        <a:pt x="140834" y="73842"/>
                      </a:lnTo>
                      <a:cubicBezTo>
                        <a:pt x="157569" y="83604"/>
                        <a:pt x="168725" y="103128"/>
                        <a:pt x="168725" y="121257"/>
                      </a:cubicBezTo>
                      <a:lnTo>
                        <a:pt x="168725" y="472685"/>
                      </a:lnTo>
                      <a:cubicBezTo>
                        <a:pt x="168725" y="490814"/>
                        <a:pt x="157569" y="511732"/>
                        <a:pt x="140834" y="520100"/>
                      </a:cubicBezTo>
                      <a:lnTo>
                        <a:pt x="46005" y="575882"/>
                      </a:lnTo>
                      <a:cubicBezTo>
                        <a:pt x="36243" y="581460"/>
                        <a:pt x="23692" y="578671"/>
                        <a:pt x="18114" y="568909"/>
                      </a:cubicBezTo>
                      <a:cubicBezTo>
                        <a:pt x="12535" y="559147"/>
                        <a:pt x="15324" y="546596"/>
                        <a:pt x="25086" y="541018"/>
                      </a:cubicBezTo>
                      <a:lnTo>
                        <a:pt x="119916" y="485236"/>
                      </a:lnTo>
                      <a:cubicBezTo>
                        <a:pt x="122705" y="483841"/>
                        <a:pt x="126889" y="476869"/>
                        <a:pt x="126889" y="472685"/>
                      </a:cubicBezTo>
                      <a:lnTo>
                        <a:pt x="126889" y="121257"/>
                      </a:lnTo>
                      <a:cubicBezTo>
                        <a:pt x="126889" y="117073"/>
                        <a:pt x="122705" y="110100"/>
                        <a:pt x="119916" y="108706"/>
                      </a:cubicBezTo>
                      <a:lnTo>
                        <a:pt x="25086" y="52924"/>
                      </a:lnTo>
                      <a:cubicBezTo>
                        <a:pt x="15324" y="47345"/>
                        <a:pt x="12535" y="34795"/>
                        <a:pt x="18114" y="25032"/>
                      </a:cubicBezTo>
                      <a:cubicBezTo>
                        <a:pt x="22297" y="19454"/>
                        <a:pt x="29270" y="15270"/>
                        <a:pt x="36243" y="1527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</p:grpSp>
          <p:grpSp>
            <p:nvGrpSpPr>
              <p:cNvPr id="54" name="Group 47">
                <a:extLst>
                  <a:ext uri="{FF2B5EF4-FFF2-40B4-BE49-F238E27FC236}">
                    <a16:creationId xmlns:a16="http://schemas.microsoft.com/office/drawing/2014/main" id="{D79613E7-1D2F-4AB4-A5E9-3FA60AF2572F}"/>
                  </a:ext>
                </a:extLst>
              </p:cNvPr>
              <p:cNvGrpSpPr/>
              <p:nvPr/>
            </p:nvGrpSpPr>
            <p:grpSpPr>
              <a:xfrm>
                <a:off x="3651898" y="5438820"/>
                <a:ext cx="512645" cy="385261"/>
                <a:chOff x="-3871293" y="8988674"/>
                <a:chExt cx="722326" cy="586759"/>
              </a:xfrm>
            </p:grpSpPr>
            <p:sp>
              <p:nvSpPr>
                <p:cNvPr id="55" name="Freeform: Shape 69">
                  <a:extLst>
                    <a:ext uri="{FF2B5EF4-FFF2-40B4-BE49-F238E27FC236}">
                      <a16:creationId xmlns:a16="http://schemas.microsoft.com/office/drawing/2014/main" id="{D0E0999F-2821-4FAE-9A3D-FEF84C59E169}"/>
                    </a:ext>
                  </a:extLst>
                </p:cNvPr>
                <p:cNvSpPr/>
                <p:nvPr/>
              </p:nvSpPr>
              <p:spPr>
                <a:xfrm>
                  <a:off x="-3734626" y="8988674"/>
                  <a:ext cx="446258" cy="278911"/>
                </a:xfrm>
                <a:custGeom>
                  <a:avLst/>
                  <a:gdLst>
                    <a:gd name="connsiteX0" fmla="*/ 225848 w 446257"/>
                    <a:gd name="connsiteY0" fmla="*/ 264547 h 278911"/>
                    <a:gd name="connsiteX1" fmla="*/ 223059 w 446257"/>
                    <a:gd name="connsiteY1" fmla="*/ 263153 h 278911"/>
                    <a:gd name="connsiteX2" fmla="*/ 18060 w 446257"/>
                    <a:gd name="connsiteY2" fmla="*/ 144615 h 278911"/>
                    <a:gd name="connsiteX3" fmla="*/ 15270 w 446257"/>
                    <a:gd name="connsiteY3" fmla="*/ 139037 h 278911"/>
                    <a:gd name="connsiteX4" fmla="*/ 18060 w 446257"/>
                    <a:gd name="connsiteY4" fmla="*/ 133459 h 278911"/>
                    <a:gd name="connsiteX5" fmla="*/ 221665 w 446257"/>
                    <a:gd name="connsiteY5" fmla="*/ 16316 h 278911"/>
                    <a:gd name="connsiteX6" fmla="*/ 227243 w 446257"/>
                    <a:gd name="connsiteY6" fmla="*/ 16316 h 278911"/>
                    <a:gd name="connsiteX7" fmla="*/ 432243 w 446257"/>
                    <a:gd name="connsiteY7" fmla="*/ 134853 h 278911"/>
                    <a:gd name="connsiteX8" fmla="*/ 435032 w 446257"/>
                    <a:gd name="connsiteY8" fmla="*/ 140432 h 278911"/>
                    <a:gd name="connsiteX9" fmla="*/ 432243 w 446257"/>
                    <a:gd name="connsiteY9" fmla="*/ 146010 h 278911"/>
                    <a:gd name="connsiteX10" fmla="*/ 228638 w 446257"/>
                    <a:gd name="connsiteY10" fmla="*/ 263153 h 278911"/>
                    <a:gd name="connsiteX11" fmla="*/ 225848 w 446257"/>
                    <a:gd name="connsiteY11" fmla="*/ 264547 h 2789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6257" h="278911">
                      <a:moveTo>
                        <a:pt x="225848" y="264547"/>
                      </a:moveTo>
                      <a:cubicBezTo>
                        <a:pt x="224454" y="264547"/>
                        <a:pt x="224454" y="264547"/>
                        <a:pt x="223059" y="263153"/>
                      </a:cubicBezTo>
                      <a:lnTo>
                        <a:pt x="18060" y="144615"/>
                      </a:lnTo>
                      <a:cubicBezTo>
                        <a:pt x="16665" y="143221"/>
                        <a:pt x="15270" y="141826"/>
                        <a:pt x="15270" y="139037"/>
                      </a:cubicBezTo>
                      <a:cubicBezTo>
                        <a:pt x="15270" y="136248"/>
                        <a:pt x="16665" y="134853"/>
                        <a:pt x="18060" y="133459"/>
                      </a:cubicBezTo>
                      <a:lnTo>
                        <a:pt x="221665" y="16316"/>
                      </a:lnTo>
                      <a:cubicBezTo>
                        <a:pt x="223059" y="14922"/>
                        <a:pt x="225848" y="14922"/>
                        <a:pt x="227243" y="16316"/>
                      </a:cubicBezTo>
                      <a:lnTo>
                        <a:pt x="432243" y="134853"/>
                      </a:lnTo>
                      <a:cubicBezTo>
                        <a:pt x="433637" y="136248"/>
                        <a:pt x="435032" y="137643"/>
                        <a:pt x="435032" y="140432"/>
                      </a:cubicBezTo>
                      <a:cubicBezTo>
                        <a:pt x="435032" y="143221"/>
                        <a:pt x="433637" y="144615"/>
                        <a:pt x="432243" y="146010"/>
                      </a:cubicBezTo>
                      <a:lnTo>
                        <a:pt x="228638" y="263153"/>
                      </a:lnTo>
                      <a:cubicBezTo>
                        <a:pt x="228638" y="264547"/>
                        <a:pt x="227243" y="264547"/>
                        <a:pt x="225848" y="264547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56" name="Freeform: Shape 70">
                  <a:extLst>
                    <a:ext uri="{FF2B5EF4-FFF2-40B4-BE49-F238E27FC236}">
                      <a16:creationId xmlns:a16="http://schemas.microsoft.com/office/drawing/2014/main" id="{40AB95CF-DBD2-414A-9947-B3CEDF137372}"/>
                    </a:ext>
                  </a:extLst>
                </p:cNvPr>
                <p:cNvSpPr/>
                <p:nvPr/>
              </p:nvSpPr>
              <p:spPr>
                <a:xfrm>
                  <a:off x="-3763912" y="9157415"/>
                  <a:ext cx="237075" cy="390476"/>
                </a:xfrm>
                <a:custGeom>
                  <a:avLst/>
                  <a:gdLst>
                    <a:gd name="connsiteX0" fmla="*/ 225848 w 237074"/>
                    <a:gd name="connsiteY0" fmla="*/ 384479 h 390475"/>
                    <a:gd name="connsiteX1" fmla="*/ 223060 w 237074"/>
                    <a:gd name="connsiteY1" fmla="*/ 383085 h 390475"/>
                    <a:gd name="connsiteX2" fmla="*/ 18060 w 237074"/>
                    <a:gd name="connsiteY2" fmla="*/ 264548 h 390475"/>
                    <a:gd name="connsiteX3" fmla="*/ 15270 w 237074"/>
                    <a:gd name="connsiteY3" fmla="*/ 258969 h 390475"/>
                    <a:gd name="connsiteX4" fmla="*/ 15270 w 237074"/>
                    <a:gd name="connsiteY4" fmla="*/ 21895 h 390475"/>
                    <a:gd name="connsiteX5" fmla="*/ 18060 w 237074"/>
                    <a:gd name="connsiteY5" fmla="*/ 16316 h 390475"/>
                    <a:gd name="connsiteX6" fmla="*/ 23638 w 237074"/>
                    <a:gd name="connsiteY6" fmla="*/ 16316 h 390475"/>
                    <a:gd name="connsiteX7" fmla="*/ 228638 w 237074"/>
                    <a:gd name="connsiteY7" fmla="*/ 134854 h 390475"/>
                    <a:gd name="connsiteX8" fmla="*/ 231427 w 237074"/>
                    <a:gd name="connsiteY8" fmla="*/ 140432 h 390475"/>
                    <a:gd name="connsiteX9" fmla="*/ 231427 w 237074"/>
                    <a:gd name="connsiteY9" fmla="*/ 377506 h 390475"/>
                    <a:gd name="connsiteX10" fmla="*/ 228638 w 237074"/>
                    <a:gd name="connsiteY10" fmla="*/ 383085 h 390475"/>
                    <a:gd name="connsiteX11" fmla="*/ 225848 w 237074"/>
                    <a:gd name="connsiteY11" fmla="*/ 384479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25848" y="384479"/>
                      </a:moveTo>
                      <a:cubicBezTo>
                        <a:pt x="224454" y="384479"/>
                        <a:pt x="223060" y="384479"/>
                        <a:pt x="223060" y="383085"/>
                      </a:cubicBezTo>
                      <a:lnTo>
                        <a:pt x="18060" y="264548"/>
                      </a:lnTo>
                      <a:cubicBezTo>
                        <a:pt x="16665" y="263153"/>
                        <a:pt x="15270" y="261758"/>
                        <a:pt x="15270" y="258969"/>
                      </a:cubicBezTo>
                      <a:lnTo>
                        <a:pt x="15270" y="21895"/>
                      </a:lnTo>
                      <a:cubicBezTo>
                        <a:pt x="15270" y="19106"/>
                        <a:pt x="16665" y="17711"/>
                        <a:pt x="18060" y="16316"/>
                      </a:cubicBezTo>
                      <a:cubicBezTo>
                        <a:pt x="19454" y="14922"/>
                        <a:pt x="22243" y="14922"/>
                        <a:pt x="23638" y="16316"/>
                      </a:cubicBezTo>
                      <a:lnTo>
                        <a:pt x="228638" y="134854"/>
                      </a:lnTo>
                      <a:cubicBezTo>
                        <a:pt x="230032" y="136248"/>
                        <a:pt x="231427" y="137643"/>
                        <a:pt x="231427" y="140432"/>
                      </a:cubicBezTo>
                      <a:lnTo>
                        <a:pt x="231427" y="377506"/>
                      </a:lnTo>
                      <a:cubicBezTo>
                        <a:pt x="231427" y="380296"/>
                        <a:pt x="230032" y="381690"/>
                        <a:pt x="228638" y="383085"/>
                      </a:cubicBezTo>
                      <a:cubicBezTo>
                        <a:pt x="228638" y="384479"/>
                        <a:pt x="227243" y="384479"/>
                        <a:pt x="225848" y="384479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57" name="Freeform: Shape 71">
                  <a:extLst>
                    <a:ext uri="{FF2B5EF4-FFF2-40B4-BE49-F238E27FC236}">
                      <a16:creationId xmlns:a16="http://schemas.microsoft.com/office/drawing/2014/main" id="{97CC045A-C83E-4767-95A9-467526D0936F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58" name="Freeform: Shape 72">
                  <a:extLst>
                    <a:ext uri="{FF2B5EF4-FFF2-40B4-BE49-F238E27FC236}">
                      <a16:creationId xmlns:a16="http://schemas.microsoft.com/office/drawing/2014/main" id="{9A304E0B-0CEA-4D8E-9F9A-531DECAB5B8A}"/>
                    </a:ext>
                  </a:extLst>
                </p:cNvPr>
                <p:cNvSpPr/>
                <p:nvPr/>
              </p:nvSpPr>
              <p:spPr>
                <a:xfrm>
                  <a:off x="-3500341" y="9160204"/>
                  <a:ext cx="237075" cy="390476"/>
                </a:xfrm>
                <a:custGeom>
                  <a:avLst/>
                  <a:gdLst>
                    <a:gd name="connsiteX0" fmla="*/ 20849 w 237074"/>
                    <a:gd name="connsiteY0" fmla="*/ 381690 h 390475"/>
                    <a:gd name="connsiteX1" fmla="*/ 18059 w 237074"/>
                    <a:gd name="connsiteY1" fmla="*/ 380296 h 390475"/>
                    <a:gd name="connsiteX2" fmla="*/ 15270 w 237074"/>
                    <a:gd name="connsiteY2" fmla="*/ 374717 h 390475"/>
                    <a:gd name="connsiteX3" fmla="*/ 15270 w 237074"/>
                    <a:gd name="connsiteY3" fmla="*/ 140432 h 390475"/>
                    <a:gd name="connsiteX4" fmla="*/ 18059 w 237074"/>
                    <a:gd name="connsiteY4" fmla="*/ 134854 h 390475"/>
                    <a:gd name="connsiteX5" fmla="*/ 223059 w 237074"/>
                    <a:gd name="connsiteY5" fmla="*/ 16316 h 390475"/>
                    <a:gd name="connsiteX6" fmla="*/ 228638 w 237074"/>
                    <a:gd name="connsiteY6" fmla="*/ 16316 h 390475"/>
                    <a:gd name="connsiteX7" fmla="*/ 231427 w 237074"/>
                    <a:gd name="connsiteY7" fmla="*/ 21895 h 390475"/>
                    <a:gd name="connsiteX8" fmla="*/ 231427 w 237074"/>
                    <a:gd name="connsiteY8" fmla="*/ 257574 h 390475"/>
                    <a:gd name="connsiteX9" fmla="*/ 228638 w 237074"/>
                    <a:gd name="connsiteY9" fmla="*/ 263153 h 390475"/>
                    <a:gd name="connsiteX10" fmla="*/ 23638 w 237074"/>
                    <a:gd name="connsiteY10" fmla="*/ 381690 h 390475"/>
                    <a:gd name="connsiteX11" fmla="*/ 20849 w 237074"/>
                    <a:gd name="connsiteY11" fmla="*/ 381690 h 390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37074" h="390475">
                      <a:moveTo>
                        <a:pt x="20849" y="381690"/>
                      </a:moveTo>
                      <a:cubicBezTo>
                        <a:pt x="19454" y="381690"/>
                        <a:pt x="18059" y="381690"/>
                        <a:pt x="18059" y="380296"/>
                      </a:cubicBezTo>
                      <a:cubicBezTo>
                        <a:pt x="16665" y="378901"/>
                        <a:pt x="15270" y="377506"/>
                        <a:pt x="15270" y="374717"/>
                      </a:cubicBezTo>
                      <a:lnTo>
                        <a:pt x="15270" y="140432"/>
                      </a:lnTo>
                      <a:cubicBezTo>
                        <a:pt x="15270" y="137642"/>
                        <a:pt x="16665" y="136248"/>
                        <a:pt x="18059" y="134854"/>
                      </a:cubicBezTo>
                      <a:lnTo>
                        <a:pt x="223059" y="16316"/>
                      </a:lnTo>
                      <a:cubicBezTo>
                        <a:pt x="224454" y="14922"/>
                        <a:pt x="227243" y="14922"/>
                        <a:pt x="228638" y="16316"/>
                      </a:cubicBezTo>
                      <a:cubicBezTo>
                        <a:pt x="230032" y="17711"/>
                        <a:pt x="231427" y="19105"/>
                        <a:pt x="231427" y="21895"/>
                      </a:cubicBezTo>
                      <a:lnTo>
                        <a:pt x="231427" y="257574"/>
                      </a:lnTo>
                      <a:cubicBezTo>
                        <a:pt x="231427" y="260364"/>
                        <a:pt x="230032" y="261758"/>
                        <a:pt x="228638" y="263153"/>
                      </a:cubicBezTo>
                      <a:lnTo>
                        <a:pt x="23638" y="381690"/>
                      </a:lnTo>
                      <a:cubicBezTo>
                        <a:pt x="22243" y="381690"/>
                        <a:pt x="22243" y="381690"/>
                        <a:pt x="20849" y="381690"/>
                      </a:cubicBezTo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59" name="Freeform: Shape 73">
                  <a:extLst>
                    <a:ext uri="{FF2B5EF4-FFF2-40B4-BE49-F238E27FC236}">
                      <a16:creationId xmlns:a16="http://schemas.microsoft.com/office/drawing/2014/main" id="{352752D8-E294-44C4-989F-375EC9AD8B50}"/>
                    </a:ext>
                  </a:extLst>
                </p:cNvPr>
                <p:cNvSpPr/>
                <p:nvPr/>
              </p:nvSpPr>
              <p:spPr>
                <a:xfrm>
                  <a:off x="-3871293" y="8989666"/>
                  <a:ext cx="181292" cy="585714"/>
                </a:xfrm>
                <a:custGeom>
                  <a:avLst/>
                  <a:gdLst>
                    <a:gd name="connsiteX0" fmla="*/ 147753 w 181292"/>
                    <a:gd name="connsiteY0" fmla="*/ 578725 h 585713"/>
                    <a:gd name="connsiteX1" fmla="*/ 137991 w 181292"/>
                    <a:gd name="connsiteY1" fmla="*/ 575936 h 585713"/>
                    <a:gd name="connsiteX2" fmla="*/ 43162 w 181292"/>
                    <a:gd name="connsiteY2" fmla="*/ 520154 h 585713"/>
                    <a:gd name="connsiteX3" fmla="*/ 15270 w 181292"/>
                    <a:gd name="connsiteY3" fmla="*/ 472739 h 585713"/>
                    <a:gd name="connsiteX4" fmla="*/ 15270 w 181292"/>
                    <a:gd name="connsiteY4" fmla="*/ 121310 h 585713"/>
                    <a:gd name="connsiteX5" fmla="*/ 43162 w 181292"/>
                    <a:gd name="connsiteY5" fmla="*/ 73896 h 585713"/>
                    <a:gd name="connsiteX6" fmla="*/ 137991 w 181292"/>
                    <a:gd name="connsiteY6" fmla="*/ 18113 h 585713"/>
                    <a:gd name="connsiteX7" fmla="*/ 165882 w 181292"/>
                    <a:gd name="connsiteY7" fmla="*/ 25086 h 585713"/>
                    <a:gd name="connsiteX8" fmla="*/ 158909 w 181292"/>
                    <a:gd name="connsiteY8" fmla="*/ 52977 h 585713"/>
                    <a:gd name="connsiteX9" fmla="*/ 64080 w 181292"/>
                    <a:gd name="connsiteY9" fmla="*/ 108760 h 585713"/>
                    <a:gd name="connsiteX10" fmla="*/ 57107 w 181292"/>
                    <a:gd name="connsiteY10" fmla="*/ 121310 h 585713"/>
                    <a:gd name="connsiteX11" fmla="*/ 57107 w 181292"/>
                    <a:gd name="connsiteY11" fmla="*/ 472739 h 585713"/>
                    <a:gd name="connsiteX12" fmla="*/ 64080 w 181292"/>
                    <a:gd name="connsiteY12" fmla="*/ 485290 h 585713"/>
                    <a:gd name="connsiteX13" fmla="*/ 158909 w 181292"/>
                    <a:gd name="connsiteY13" fmla="*/ 541072 h 585713"/>
                    <a:gd name="connsiteX14" fmla="*/ 165882 w 181292"/>
                    <a:gd name="connsiteY14" fmla="*/ 568963 h 585713"/>
                    <a:gd name="connsiteX15" fmla="*/ 147753 w 181292"/>
                    <a:gd name="connsiteY15" fmla="*/ 578725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147753" y="578725"/>
                      </a:moveTo>
                      <a:cubicBezTo>
                        <a:pt x="144964" y="578725"/>
                        <a:pt x="140780" y="577331"/>
                        <a:pt x="137991" y="575936"/>
                      </a:cubicBezTo>
                      <a:lnTo>
                        <a:pt x="43162" y="520154"/>
                      </a:lnTo>
                      <a:cubicBezTo>
                        <a:pt x="26427" y="510392"/>
                        <a:pt x="15270" y="490868"/>
                        <a:pt x="15270" y="472739"/>
                      </a:cubicBezTo>
                      <a:lnTo>
                        <a:pt x="15270" y="121310"/>
                      </a:lnTo>
                      <a:cubicBezTo>
                        <a:pt x="15270" y="103181"/>
                        <a:pt x="26427" y="82263"/>
                        <a:pt x="43162" y="73896"/>
                      </a:cubicBezTo>
                      <a:lnTo>
                        <a:pt x="137991" y="18113"/>
                      </a:lnTo>
                      <a:cubicBezTo>
                        <a:pt x="147753" y="12535"/>
                        <a:pt x="160304" y="15324"/>
                        <a:pt x="165882" y="25086"/>
                      </a:cubicBezTo>
                      <a:cubicBezTo>
                        <a:pt x="171460" y="34848"/>
                        <a:pt x="168672" y="47399"/>
                        <a:pt x="158909" y="52977"/>
                      </a:cubicBezTo>
                      <a:lnTo>
                        <a:pt x="64080" y="108760"/>
                      </a:lnTo>
                      <a:cubicBezTo>
                        <a:pt x="61291" y="110154"/>
                        <a:pt x="57107" y="117127"/>
                        <a:pt x="57107" y="121310"/>
                      </a:cubicBezTo>
                      <a:lnTo>
                        <a:pt x="57107" y="472739"/>
                      </a:lnTo>
                      <a:cubicBezTo>
                        <a:pt x="57107" y="476922"/>
                        <a:pt x="61291" y="483895"/>
                        <a:pt x="64080" y="485290"/>
                      </a:cubicBezTo>
                      <a:lnTo>
                        <a:pt x="158909" y="541072"/>
                      </a:lnTo>
                      <a:cubicBezTo>
                        <a:pt x="168672" y="546650"/>
                        <a:pt x="171460" y="559201"/>
                        <a:pt x="165882" y="568963"/>
                      </a:cubicBezTo>
                      <a:cubicBezTo>
                        <a:pt x="160304" y="574541"/>
                        <a:pt x="154726" y="578725"/>
                        <a:pt x="147753" y="57872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60" name="Freeform: Shape 74">
                  <a:extLst>
                    <a:ext uri="{FF2B5EF4-FFF2-40B4-BE49-F238E27FC236}">
                      <a16:creationId xmlns:a16="http://schemas.microsoft.com/office/drawing/2014/main" id="{51F894B4-B5DB-46CC-BA83-EDA1B7849B91}"/>
                    </a:ext>
                  </a:extLst>
                </p:cNvPr>
                <p:cNvSpPr/>
                <p:nvPr/>
              </p:nvSpPr>
              <p:spPr>
                <a:xfrm>
                  <a:off x="-3330259" y="8989719"/>
                  <a:ext cx="181292" cy="585714"/>
                </a:xfrm>
                <a:custGeom>
                  <a:avLst/>
                  <a:gdLst>
                    <a:gd name="connsiteX0" fmla="*/ 36243 w 181292"/>
                    <a:gd name="connsiteY0" fmla="*/ 15270 h 585713"/>
                    <a:gd name="connsiteX1" fmla="*/ 46005 w 181292"/>
                    <a:gd name="connsiteY1" fmla="*/ 18060 h 585713"/>
                    <a:gd name="connsiteX2" fmla="*/ 140834 w 181292"/>
                    <a:gd name="connsiteY2" fmla="*/ 73842 h 585713"/>
                    <a:gd name="connsiteX3" fmla="*/ 168725 w 181292"/>
                    <a:gd name="connsiteY3" fmla="*/ 121257 h 585713"/>
                    <a:gd name="connsiteX4" fmla="*/ 168725 w 181292"/>
                    <a:gd name="connsiteY4" fmla="*/ 472685 h 585713"/>
                    <a:gd name="connsiteX5" fmla="*/ 140834 w 181292"/>
                    <a:gd name="connsiteY5" fmla="*/ 520100 h 585713"/>
                    <a:gd name="connsiteX6" fmla="*/ 46005 w 181292"/>
                    <a:gd name="connsiteY6" fmla="*/ 575882 h 585713"/>
                    <a:gd name="connsiteX7" fmla="*/ 18114 w 181292"/>
                    <a:gd name="connsiteY7" fmla="*/ 568909 h 585713"/>
                    <a:gd name="connsiteX8" fmla="*/ 25086 w 181292"/>
                    <a:gd name="connsiteY8" fmla="*/ 541018 h 585713"/>
                    <a:gd name="connsiteX9" fmla="*/ 119916 w 181292"/>
                    <a:gd name="connsiteY9" fmla="*/ 485236 h 585713"/>
                    <a:gd name="connsiteX10" fmla="*/ 126889 w 181292"/>
                    <a:gd name="connsiteY10" fmla="*/ 472685 h 585713"/>
                    <a:gd name="connsiteX11" fmla="*/ 126889 w 181292"/>
                    <a:gd name="connsiteY11" fmla="*/ 121257 h 585713"/>
                    <a:gd name="connsiteX12" fmla="*/ 119916 w 181292"/>
                    <a:gd name="connsiteY12" fmla="*/ 108706 h 585713"/>
                    <a:gd name="connsiteX13" fmla="*/ 25086 w 181292"/>
                    <a:gd name="connsiteY13" fmla="*/ 52924 h 585713"/>
                    <a:gd name="connsiteX14" fmla="*/ 18114 w 181292"/>
                    <a:gd name="connsiteY14" fmla="*/ 25032 h 585713"/>
                    <a:gd name="connsiteX15" fmla="*/ 36243 w 181292"/>
                    <a:gd name="connsiteY15" fmla="*/ 15270 h 58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81292" h="585713">
                      <a:moveTo>
                        <a:pt x="36243" y="15270"/>
                      </a:moveTo>
                      <a:cubicBezTo>
                        <a:pt x="39032" y="15270"/>
                        <a:pt x="43215" y="16665"/>
                        <a:pt x="46005" y="18060"/>
                      </a:cubicBezTo>
                      <a:lnTo>
                        <a:pt x="140834" y="73842"/>
                      </a:lnTo>
                      <a:cubicBezTo>
                        <a:pt x="157569" y="83604"/>
                        <a:pt x="168725" y="103128"/>
                        <a:pt x="168725" y="121257"/>
                      </a:cubicBezTo>
                      <a:lnTo>
                        <a:pt x="168725" y="472685"/>
                      </a:lnTo>
                      <a:cubicBezTo>
                        <a:pt x="168725" y="490814"/>
                        <a:pt x="157569" y="511732"/>
                        <a:pt x="140834" y="520100"/>
                      </a:cubicBezTo>
                      <a:lnTo>
                        <a:pt x="46005" y="575882"/>
                      </a:lnTo>
                      <a:cubicBezTo>
                        <a:pt x="36243" y="581460"/>
                        <a:pt x="23692" y="578671"/>
                        <a:pt x="18114" y="568909"/>
                      </a:cubicBezTo>
                      <a:cubicBezTo>
                        <a:pt x="12535" y="559147"/>
                        <a:pt x="15324" y="546596"/>
                        <a:pt x="25086" y="541018"/>
                      </a:cubicBezTo>
                      <a:lnTo>
                        <a:pt x="119916" y="485236"/>
                      </a:lnTo>
                      <a:cubicBezTo>
                        <a:pt x="122705" y="483841"/>
                        <a:pt x="126889" y="476869"/>
                        <a:pt x="126889" y="472685"/>
                      </a:cubicBezTo>
                      <a:lnTo>
                        <a:pt x="126889" y="121257"/>
                      </a:lnTo>
                      <a:cubicBezTo>
                        <a:pt x="126889" y="117073"/>
                        <a:pt x="122705" y="110100"/>
                        <a:pt x="119916" y="108706"/>
                      </a:cubicBezTo>
                      <a:lnTo>
                        <a:pt x="25086" y="52924"/>
                      </a:lnTo>
                      <a:cubicBezTo>
                        <a:pt x="15324" y="47345"/>
                        <a:pt x="12535" y="34795"/>
                        <a:pt x="18114" y="25032"/>
                      </a:cubicBezTo>
                      <a:cubicBezTo>
                        <a:pt x="22297" y="19454"/>
                        <a:pt x="29270" y="15270"/>
                        <a:pt x="36243" y="15270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</p:grpSp>
          <p:sp>
            <p:nvSpPr>
              <p:cNvPr id="61" name="Abrir llave 60">
                <a:extLst>
                  <a:ext uri="{FF2B5EF4-FFF2-40B4-BE49-F238E27FC236}">
                    <a16:creationId xmlns:a16="http://schemas.microsoft.com/office/drawing/2014/main" id="{BDF8BC82-F368-4FC4-A47F-0B15723177E0}"/>
                  </a:ext>
                </a:extLst>
              </p:cNvPr>
              <p:cNvSpPr/>
              <p:nvPr/>
            </p:nvSpPr>
            <p:spPr>
              <a:xfrm rot="5400000">
                <a:off x="5338376" y="949558"/>
                <a:ext cx="506224" cy="3649501"/>
              </a:xfrm>
              <a:prstGeom prst="leftBrace">
                <a:avLst>
                  <a:gd name="adj1" fmla="val 8333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2" name="Abrir llave 61">
                <a:extLst>
                  <a:ext uri="{FF2B5EF4-FFF2-40B4-BE49-F238E27FC236}">
                    <a16:creationId xmlns:a16="http://schemas.microsoft.com/office/drawing/2014/main" id="{7230DD0D-0963-444F-94A8-75E9008F4A87}"/>
                  </a:ext>
                </a:extLst>
              </p:cNvPr>
              <p:cNvSpPr/>
              <p:nvPr/>
            </p:nvSpPr>
            <p:spPr>
              <a:xfrm rot="5400000">
                <a:off x="4158438" y="3168044"/>
                <a:ext cx="482810" cy="1379141"/>
              </a:xfrm>
              <a:prstGeom prst="leftBrace">
                <a:avLst>
                  <a:gd name="adj1" fmla="val 8333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3" name="Abrir llave 62">
                <a:extLst>
                  <a:ext uri="{FF2B5EF4-FFF2-40B4-BE49-F238E27FC236}">
                    <a16:creationId xmlns:a16="http://schemas.microsoft.com/office/drawing/2014/main" id="{FEB35D19-F2CB-48AD-A34D-EB278D47E65B}"/>
                  </a:ext>
                </a:extLst>
              </p:cNvPr>
              <p:cNvSpPr/>
              <p:nvPr/>
            </p:nvSpPr>
            <p:spPr>
              <a:xfrm rot="5400000">
                <a:off x="5517668" y="3389299"/>
                <a:ext cx="450351" cy="904171"/>
              </a:xfrm>
              <a:prstGeom prst="leftBrace">
                <a:avLst>
                  <a:gd name="adj1" fmla="val 8333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4" name="Abrir llave 63">
                <a:extLst>
                  <a:ext uri="{FF2B5EF4-FFF2-40B4-BE49-F238E27FC236}">
                    <a16:creationId xmlns:a16="http://schemas.microsoft.com/office/drawing/2014/main" id="{DDA322D5-3D74-40EE-AE22-AF7248FAB9E6}"/>
                  </a:ext>
                </a:extLst>
              </p:cNvPr>
              <p:cNvSpPr/>
              <p:nvPr/>
            </p:nvSpPr>
            <p:spPr>
              <a:xfrm rot="5400000">
                <a:off x="6600925" y="3391383"/>
                <a:ext cx="450351" cy="904171"/>
              </a:xfrm>
              <a:prstGeom prst="leftBrace">
                <a:avLst>
                  <a:gd name="adj1" fmla="val 8333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5" name="CuadroTexto 64">
                <a:extLst>
                  <a:ext uri="{FF2B5EF4-FFF2-40B4-BE49-F238E27FC236}">
                    <a16:creationId xmlns:a16="http://schemas.microsoft.com/office/drawing/2014/main" id="{33FCC64E-807E-4565-AFFF-1F2281C2FA30}"/>
                  </a:ext>
                </a:extLst>
              </p:cNvPr>
              <p:cNvSpPr txBox="1"/>
              <p:nvPr/>
            </p:nvSpPr>
            <p:spPr>
              <a:xfrm>
                <a:off x="7561247" y="2691226"/>
                <a:ext cx="1687812" cy="692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b="1" dirty="0">
                    <a:latin typeface="+mj-lt"/>
                  </a:rPr>
                  <a:t>Management </a:t>
                </a:r>
                <a:r>
                  <a:rPr lang="es-MX" b="1" dirty="0" err="1">
                    <a:latin typeface="+mj-lt"/>
                  </a:rPr>
                  <a:t>Group</a:t>
                </a:r>
                <a:endParaRPr lang="es-MX" b="1" dirty="0">
                  <a:latin typeface="+mj-lt"/>
                </a:endParaRPr>
              </a:p>
            </p:txBody>
          </p:sp>
          <p:sp>
            <p:nvSpPr>
              <p:cNvPr id="66" name="CuadroTexto 65">
                <a:extLst>
                  <a:ext uri="{FF2B5EF4-FFF2-40B4-BE49-F238E27FC236}">
                    <a16:creationId xmlns:a16="http://schemas.microsoft.com/office/drawing/2014/main" id="{A01323B6-E896-4C83-9E7E-8FD90CB9985C}"/>
                  </a:ext>
                </a:extLst>
              </p:cNvPr>
              <p:cNvSpPr txBox="1"/>
              <p:nvPr/>
            </p:nvSpPr>
            <p:spPr>
              <a:xfrm>
                <a:off x="7749555" y="4163289"/>
                <a:ext cx="1347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b="1" dirty="0" err="1">
                    <a:latin typeface="+mj-lt"/>
                  </a:rPr>
                  <a:t>Subscription</a:t>
                </a:r>
                <a:endParaRPr lang="es-MX" b="1" dirty="0">
                  <a:latin typeface="+mj-lt"/>
                </a:endParaRPr>
              </a:p>
            </p:txBody>
          </p:sp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75463F99-45BF-4803-AF59-E7345DCBC624}"/>
                  </a:ext>
                </a:extLst>
              </p:cNvPr>
              <p:cNvSpPr txBox="1"/>
              <p:nvPr/>
            </p:nvSpPr>
            <p:spPr>
              <a:xfrm>
                <a:off x="7828523" y="5354640"/>
                <a:ext cx="11532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MX" b="1" dirty="0" err="1">
                    <a:latin typeface="+mj-lt"/>
                  </a:rPr>
                  <a:t>Resource</a:t>
                </a:r>
                <a:r>
                  <a:rPr lang="es-MX" b="1" dirty="0">
                    <a:latin typeface="+mj-lt"/>
                  </a:rPr>
                  <a:t> </a:t>
                </a:r>
                <a:r>
                  <a:rPr lang="es-MX" b="1" dirty="0" err="1">
                    <a:latin typeface="+mj-lt"/>
                  </a:rPr>
                  <a:t>Group</a:t>
                </a:r>
                <a:endParaRPr lang="es-MX" b="1" dirty="0">
                  <a:latin typeface="+mj-lt"/>
                </a:endParaRPr>
              </a:p>
            </p:txBody>
          </p:sp>
          <p:sp>
            <p:nvSpPr>
              <p:cNvPr id="68" name="Abrir corchete 67">
                <a:extLst>
                  <a:ext uri="{FF2B5EF4-FFF2-40B4-BE49-F238E27FC236}">
                    <a16:creationId xmlns:a16="http://schemas.microsoft.com/office/drawing/2014/main" id="{431D0F2E-F2E5-4939-90DB-C517BFA105AC}"/>
                  </a:ext>
                </a:extLst>
              </p:cNvPr>
              <p:cNvSpPr/>
              <p:nvPr/>
            </p:nvSpPr>
            <p:spPr>
              <a:xfrm>
                <a:off x="5464410" y="4843122"/>
                <a:ext cx="45719" cy="155765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69" name="Abrir corchete 68">
                <a:extLst>
                  <a:ext uri="{FF2B5EF4-FFF2-40B4-BE49-F238E27FC236}">
                    <a16:creationId xmlns:a16="http://schemas.microsoft.com/office/drawing/2014/main" id="{1D78EC67-4020-4E34-B860-17AABCFA6447}"/>
                  </a:ext>
                </a:extLst>
              </p:cNvPr>
              <p:cNvSpPr/>
              <p:nvPr/>
            </p:nvSpPr>
            <p:spPr>
              <a:xfrm>
                <a:off x="4493807" y="4843122"/>
                <a:ext cx="45719" cy="155765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0" name="Abrir corchete 69">
                <a:extLst>
                  <a:ext uri="{FF2B5EF4-FFF2-40B4-BE49-F238E27FC236}">
                    <a16:creationId xmlns:a16="http://schemas.microsoft.com/office/drawing/2014/main" id="{1AD0D0A1-6D32-4B3B-9CB0-926C28447FF4}"/>
                  </a:ext>
                </a:extLst>
              </p:cNvPr>
              <p:cNvSpPr/>
              <p:nvPr/>
            </p:nvSpPr>
            <p:spPr>
              <a:xfrm>
                <a:off x="3560223" y="4843122"/>
                <a:ext cx="45719" cy="155765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71" name="Abrir corchete 70">
                <a:extLst>
                  <a:ext uri="{FF2B5EF4-FFF2-40B4-BE49-F238E27FC236}">
                    <a16:creationId xmlns:a16="http://schemas.microsoft.com/office/drawing/2014/main" id="{48E0E8E4-B36A-475F-9062-49A94BB3120B}"/>
                  </a:ext>
                </a:extLst>
              </p:cNvPr>
              <p:cNvSpPr/>
              <p:nvPr/>
            </p:nvSpPr>
            <p:spPr>
              <a:xfrm>
                <a:off x="6481571" y="4843122"/>
                <a:ext cx="45719" cy="1557658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0942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1EA82-462A-43F3-A39D-9CD136D46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055" y="788577"/>
            <a:ext cx="5778295" cy="841249"/>
          </a:xfrm>
        </p:spPr>
        <p:txBody>
          <a:bodyPr>
            <a:noAutofit/>
          </a:bodyPr>
          <a:lstStyle/>
          <a:p>
            <a:pPr algn="ctr"/>
            <a:r>
              <a:rPr lang="en-US" sz="4400" noProof="0" dirty="0">
                <a:solidFill>
                  <a:srgbClr val="003264"/>
                </a:solidFill>
              </a:rPr>
              <a:t>W</a:t>
            </a:r>
            <a:r>
              <a:rPr lang="en-US" sz="4400" b="0" i="0" noProof="0" dirty="0">
                <a:solidFill>
                  <a:srgbClr val="003264"/>
                </a:solidFill>
                <a:effectLst/>
              </a:rPr>
              <a:t>ays to </a:t>
            </a:r>
            <a:r>
              <a:rPr lang="en-US" sz="4400" dirty="0">
                <a:solidFill>
                  <a:srgbClr val="003264"/>
                </a:solidFill>
              </a:rPr>
              <a:t>G</a:t>
            </a:r>
            <a:r>
              <a:rPr lang="en-US" sz="4400" b="0" i="0" noProof="0" dirty="0">
                <a:solidFill>
                  <a:srgbClr val="003264"/>
                </a:solidFill>
                <a:effectLst/>
              </a:rPr>
              <a:t>et an Azure Subscription</a:t>
            </a:r>
            <a:endParaRPr lang="en-US" sz="4400" noProof="0" dirty="0">
              <a:solidFill>
                <a:srgbClr val="003264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E0F4AD-A662-4792-8B43-CCAB5474EFE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439484" y="2402704"/>
            <a:ext cx="3897221" cy="3351444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b="1" i="0" noProof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Enterprise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b="1" i="0" noProof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greements</a:t>
            </a:r>
            <a:endParaRPr lang="en-US" b="1" i="0" noProof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endParaRPr lang="en-US" b="1" i="0" noProof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b="1" i="0" noProof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Reseller</a:t>
            </a:r>
          </a:p>
          <a:p>
            <a:pPr marL="0" indent="0" algn="l">
              <a:buNone/>
            </a:pPr>
            <a:endParaRPr lang="en-US" b="1" i="0" noProof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b="1" i="0" noProof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Partners</a:t>
            </a:r>
          </a:p>
          <a:p>
            <a:pPr marL="0" indent="0" algn="l">
              <a:buNone/>
            </a:pPr>
            <a:endParaRPr lang="en-US" b="1" i="0" noProof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l">
              <a:buNone/>
            </a:pPr>
            <a:r>
              <a:rPr lang="en-US" b="1" i="0" noProof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Personal Free 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b="1" i="0" noProof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ccount</a:t>
            </a:r>
            <a:endParaRPr lang="en-US" b="1" i="0" noProof="0" dirty="0"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E26F5-AD32-4300-86F4-2316E88078C4}"/>
              </a:ext>
            </a:extLst>
          </p:cNvPr>
          <p:cNvGrpSpPr/>
          <p:nvPr/>
        </p:nvGrpSpPr>
        <p:grpSpPr>
          <a:xfrm>
            <a:off x="6602857" y="2411551"/>
            <a:ext cx="624219" cy="3192103"/>
            <a:chOff x="2170783" y="1873906"/>
            <a:chExt cx="624219" cy="3192103"/>
          </a:xfrm>
        </p:grpSpPr>
        <p:grpSp>
          <p:nvGrpSpPr>
            <p:cNvPr id="5" name="Group 14">
              <a:extLst>
                <a:ext uri="{FF2B5EF4-FFF2-40B4-BE49-F238E27FC236}">
                  <a16:creationId xmlns:a16="http://schemas.microsoft.com/office/drawing/2014/main" id="{91B047AE-BA92-415D-A6E7-2B943C6F8DE3}"/>
                </a:ext>
              </a:extLst>
            </p:cNvPr>
            <p:cNvGrpSpPr/>
            <p:nvPr/>
          </p:nvGrpSpPr>
          <p:grpSpPr>
            <a:xfrm>
              <a:off x="2214722" y="4523084"/>
              <a:ext cx="542925" cy="542925"/>
              <a:chOff x="4617908" y="2189322"/>
              <a:chExt cx="542925" cy="542925"/>
            </a:xfrm>
          </p:grpSpPr>
          <p:sp>
            <p:nvSpPr>
              <p:cNvPr id="6" name="Freeform: Shape 236">
                <a:extLst>
                  <a:ext uri="{FF2B5EF4-FFF2-40B4-BE49-F238E27FC236}">
                    <a16:creationId xmlns:a16="http://schemas.microsoft.com/office/drawing/2014/main" id="{94FB387E-9E42-4261-8D97-1BADD0A67859}"/>
                  </a:ext>
                </a:extLst>
              </p:cNvPr>
              <p:cNvSpPr/>
              <p:nvPr/>
            </p:nvSpPr>
            <p:spPr>
              <a:xfrm>
                <a:off x="4617908" y="2189322"/>
                <a:ext cx="542925" cy="542925"/>
              </a:xfrm>
              <a:custGeom>
                <a:avLst/>
                <a:gdLst>
                  <a:gd name="connsiteX0" fmla="*/ 330994 w 542925"/>
                  <a:gd name="connsiteY0" fmla="*/ 7144 h 542925"/>
                  <a:gd name="connsiteX1" fmla="*/ 257651 w 542925"/>
                  <a:gd name="connsiteY1" fmla="*/ 59531 h 542925"/>
                  <a:gd name="connsiteX2" fmla="*/ 190976 w 542925"/>
                  <a:gd name="connsiteY2" fmla="*/ 72866 h 542925"/>
                  <a:gd name="connsiteX3" fmla="*/ 190976 w 542925"/>
                  <a:gd name="connsiteY3" fmla="*/ 72866 h 542925"/>
                  <a:gd name="connsiteX4" fmla="*/ 257651 w 542925"/>
                  <a:gd name="connsiteY4" fmla="*/ 59531 h 542925"/>
                  <a:gd name="connsiteX5" fmla="*/ 264319 w 542925"/>
                  <a:gd name="connsiteY5" fmla="*/ 93821 h 542925"/>
                  <a:gd name="connsiteX6" fmla="*/ 375761 w 542925"/>
                  <a:gd name="connsiteY6" fmla="*/ 70961 h 542925"/>
                  <a:gd name="connsiteX7" fmla="*/ 411956 w 542925"/>
                  <a:gd name="connsiteY7" fmla="*/ 94774 h 542925"/>
                  <a:gd name="connsiteX8" fmla="*/ 497681 w 542925"/>
                  <a:gd name="connsiteY8" fmla="*/ 515779 h 542925"/>
                  <a:gd name="connsiteX9" fmla="*/ 493871 w 542925"/>
                  <a:gd name="connsiteY9" fmla="*/ 537686 h 542925"/>
                  <a:gd name="connsiteX10" fmla="*/ 137636 w 542925"/>
                  <a:gd name="connsiteY10" fmla="*/ 537686 h 542925"/>
                  <a:gd name="connsiteX11" fmla="*/ 62389 w 542925"/>
                  <a:gd name="connsiteY11" fmla="*/ 166211 h 542925"/>
                  <a:gd name="connsiteX12" fmla="*/ 86201 w 542925"/>
                  <a:gd name="connsiteY12" fmla="*/ 130016 h 542925"/>
                  <a:gd name="connsiteX13" fmla="*/ 198596 w 542925"/>
                  <a:gd name="connsiteY13" fmla="*/ 107156 h 542925"/>
                  <a:gd name="connsiteX14" fmla="*/ 191929 w 542925"/>
                  <a:gd name="connsiteY14" fmla="*/ 73819 h 542925"/>
                  <a:gd name="connsiteX15" fmla="*/ 191929 w 542925"/>
                  <a:gd name="connsiteY15" fmla="*/ 73819 h 542925"/>
                  <a:gd name="connsiteX16" fmla="*/ 143351 w 542925"/>
                  <a:gd name="connsiteY16" fmla="*/ 7144 h 542925"/>
                  <a:gd name="connsiteX17" fmla="*/ 7144 w 542925"/>
                  <a:gd name="connsiteY17" fmla="*/ 7144 h 542925"/>
                  <a:gd name="connsiteX18" fmla="*/ 7144 w 542925"/>
                  <a:gd name="connsiteY18" fmla="*/ 537686 h 542925"/>
                  <a:gd name="connsiteX19" fmla="*/ 537686 w 542925"/>
                  <a:gd name="connsiteY19" fmla="*/ 537686 h 542925"/>
                  <a:gd name="connsiteX20" fmla="*/ 537686 w 542925"/>
                  <a:gd name="connsiteY20" fmla="*/ 7144 h 542925"/>
                  <a:gd name="connsiteX21" fmla="*/ 330994 w 542925"/>
                  <a:gd name="connsiteY21" fmla="*/ 7144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42925" h="542925">
                    <a:moveTo>
                      <a:pt x="330994" y="7144"/>
                    </a:moveTo>
                    <a:lnTo>
                      <a:pt x="257651" y="59531"/>
                    </a:lnTo>
                    <a:lnTo>
                      <a:pt x="190976" y="72866"/>
                    </a:lnTo>
                    <a:lnTo>
                      <a:pt x="190976" y="72866"/>
                    </a:lnTo>
                    <a:lnTo>
                      <a:pt x="257651" y="59531"/>
                    </a:lnTo>
                    <a:lnTo>
                      <a:pt x="264319" y="93821"/>
                    </a:lnTo>
                    <a:lnTo>
                      <a:pt x="375761" y="70961"/>
                    </a:lnTo>
                    <a:cubicBezTo>
                      <a:pt x="391954" y="67151"/>
                      <a:pt x="408146" y="78581"/>
                      <a:pt x="411956" y="94774"/>
                    </a:cubicBezTo>
                    <a:lnTo>
                      <a:pt x="497681" y="515779"/>
                    </a:lnTo>
                    <a:cubicBezTo>
                      <a:pt x="499586" y="523399"/>
                      <a:pt x="497681" y="532924"/>
                      <a:pt x="493871" y="537686"/>
                    </a:cubicBezTo>
                    <a:lnTo>
                      <a:pt x="137636" y="537686"/>
                    </a:lnTo>
                    <a:lnTo>
                      <a:pt x="62389" y="166211"/>
                    </a:lnTo>
                    <a:cubicBezTo>
                      <a:pt x="58579" y="150019"/>
                      <a:pt x="70009" y="133826"/>
                      <a:pt x="86201" y="130016"/>
                    </a:cubicBezTo>
                    <a:lnTo>
                      <a:pt x="198596" y="107156"/>
                    </a:lnTo>
                    <a:lnTo>
                      <a:pt x="191929" y="73819"/>
                    </a:lnTo>
                    <a:lnTo>
                      <a:pt x="191929" y="73819"/>
                    </a:lnTo>
                    <a:lnTo>
                      <a:pt x="143351" y="7144"/>
                    </a:lnTo>
                    <a:lnTo>
                      <a:pt x="7144" y="7144"/>
                    </a:lnTo>
                    <a:lnTo>
                      <a:pt x="7144" y="537686"/>
                    </a:lnTo>
                    <a:lnTo>
                      <a:pt x="537686" y="537686"/>
                    </a:lnTo>
                    <a:lnTo>
                      <a:pt x="537686" y="7144"/>
                    </a:lnTo>
                    <a:lnTo>
                      <a:pt x="330994" y="7144"/>
                    </a:ln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7" name="Freeform: Shape 237">
                <a:extLst>
                  <a:ext uri="{FF2B5EF4-FFF2-40B4-BE49-F238E27FC236}">
                    <a16:creationId xmlns:a16="http://schemas.microsoft.com/office/drawing/2014/main" id="{0DD389EB-463E-4F40-9E21-27DEBAF430DA}"/>
                  </a:ext>
                </a:extLst>
              </p:cNvPr>
              <p:cNvSpPr/>
              <p:nvPr/>
            </p:nvSpPr>
            <p:spPr>
              <a:xfrm>
                <a:off x="4830316" y="2262664"/>
                <a:ext cx="28575" cy="28575"/>
              </a:xfrm>
              <a:custGeom>
                <a:avLst/>
                <a:gdLst>
                  <a:gd name="connsiteX0" fmla="*/ 26194 w 28575"/>
                  <a:gd name="connsiteY0" fmla="*/ 16669 h 28575"/>
                  <a:gd name="connsiteX1" fmla="*/ 16669 w 28575"/>
                  <a:gd name="connsiteY1" fmla="*/ 26194 h 28575"/>
                  <a:gd name="connsiteX2" fmla="*/ 7144 w 28575"/>
                  <a:gd name="connsiteY2" fmla="*/ 16669 h 28575"/>
                  <a:gd name="connsiteX3" fmla="*/ 16669 w 28575"/>
                  <a:gd name="connsiteY3" fmla="*/ 7144 h 28575"/>
                  <a:gd name="connsiteX4" fmla="*/ 26194 w 28575"/>
                  <a:gd name="connsiteY4" fmla="*/ 16669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6194" y="16669"/>
                    </a:moveTo>
                    <a:cubicBezTo>
                      <a:pt x="26194" y="21929"/>
                      <a:pt x="21929" y="26194"/>
                      <a:pt x="16669" y="26194"/>
                    </a:cubicBezTo>
                    <a:cubicBezTo>
                      <a:pt x="11408" y="26194"/>
                      <a:pt x="7144" y="21929"/>
                      <a:pt x="7144" y="16669"/>
                    </a:cubicBezTo>
                    <a:cubicBezTo>
                      <a:pt x="7144" y="11408"/>
                      <a:pt x="11408" y="7144"/>
                      <a:pt x="16669" y="7144"/>
                    </a:cubicBezTo>
                    <a:cubicBezTo>
                      <a:pt x="21929" y="7144"/>
                      <a:pt x="26194" y="11408"/>
                      <a:pt x="26194" y="16669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8" name="Freeform: Shape 238">
                <a:extLst>
                  <a:ext uri="{FF2B5EF4-FFF2-40B4-BE49-F238E27FC236}">
                    <a16:creationId xmlns:a16="http://schemas.microsoft.com/office/drawing/2014/main" id="{2182D8E4-29F7-4404-A39C-8B63935C744D}"/>
                  </a:ext>
                </a:extLst>
              </p:cNvPr>
              <p:cNvSpPr/>
              <p:nvPr/>
            </p:nvSpPr>
            <p:spPr>
              <a:xfrm>
                <a:off x="4808408" y="2189322"/>
                <a:ext cx="57150" cy="38100"/>
              </a:xfrm>
              <a:custGeom>
                <a:avLst/>
                <a:gdLst>
                  <a:gd name="connsiteX0" fmla="*/ 58579 w 57150"/>
                  <a:gd name="connsiteY0" fmla="*/ 7144 h 38100"/>
                  <a:gd name="connsiteX1" fmla="*/ 7144 w 57150"/>
                  <a:gd name="connsiteY1" fmla="*/ 7144 h 38100"/>
                  <a:gd name="connsiteX2" fmla="*/ 32861 w 57150"/>
                  <a:gd name="connsiteY2" fmla="*/ 36671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7150" h="38100">
                    <a:moveTo>
                      <a:pt x="58579" y="7144"/>
                    </a:moveTo>
                    <a:lnTo>
                      <a:pt x="7144" y="7144"/>
                    </a:lnTo>
                    <a:lnTo>
                      <a:pt x="32861" y="36671"/>
                    </a:ln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9" name="Freeform: Shape 239">
                <a:extLst>
                  <a:ext uri="{FF2B5EF4-FFF2-40B4-BE49-F238E27FC236}">
                    <a16:creationId xmlns:a16="http://schemas.microsoft.com/office/drawing/2014/main" id="{7BED0F84-848E-4BBA-9267-39DB7F80E9A9}"/>
                  </a:ext>
                </a:extLst>
              </p:cNvPr>
              <p:cNvSpPr/>
              <p:nvPr/>
            </p:nvSpPr>
            <p:spPr>
              <a:xfrm>
                <a:off x="4708396" y="2316957"/>
                <a:ext cx="361950" cy="352425"/>
              </a:xfrm>
              <a:custGeom>
                <a:avLst/>
                <a:gdLst>
                  <a:gd name="connsiteX0" fmla="*/ 299561 w 361950"/>
                  <a:gd name="connsiteY0" fmla="*/ 7144 h 352425"/>
                  <a:gd name="connsiteX1" fmla="*/ 7144 w 361950"/>
                  <a:gd name="connsiteY1" fmla="*/ 66199 h 352425"/>
                  <a:gd name="connsiteX2" fmla="*/ 64294 w 361950"/>
                  <a:gd name="connsiteY2" fmla="*/ 349091 h 352425"/>
                  <a:gd name="connsiteX3" fmla="*/ 118586 w 361950"/>
                  <a:gd name="connsiteY3" fmla="*/ 337661 h 352425"/>
                  <a:gd name="connsiteX4" fmla="*/ 91916 w 361950"/>
                  <a:gd name="connsiteY4" fmla="*/ 207169 h 352425"/>
                  <a:gd name="connsiteX5" fmla="*/ 147161 w 361950"/>
                  <a:gd name="connsiteY5" fmla="*/ 195739 h 352425"/>
                  <a:gd name="connsiteX6" fmla="*/ 196691 w 361950"/>
                  <a:gd name="connsiteY6" fmla="*/ 241459 h 352425"/>
                  <a:gd name="connsiteX7" fmla="*/ 224314 w 361950"/>
                  <a:gd name="connsiteY7" fmla="*/ 180499 h 352425"/>
                  <a:gd name="connsiteX8" fmla="*/ 279559 w 361950"/>
                  <a:gd name="connsiteY8" fmla="*/ 169069 h 352425"/>
                  <a:gd name="connsiteX9" fmla="*/ 305276 w 361950"/>
                  <a:gd name="connsiteY9" fmla="*/ 298609 h 352425"/>
                  <a:gd name="connsiteX10" fmla="*/ 355759 w 361950"/>
                  <a:gd name="connsiteY10" fmla="*/ 288131 h 352425"/>
                  <a:gd name="connsiteX11" fmla="*/ 299561 w 361950"/>
                  <a:gd name="connsiteY11" fmla="*/ 7144 h 352425"/>
                  <a:gd name="connsiteX12" fmla="*/ 183356 w 361950"/>
                  <a:gd name="connsiteY12" fmla="*/ 170974 h 352425"/>
                  <a:gd name="connsiteX13" fmla="*/ 120491 w 361950"/>
                  <a:gd name="connsiteY13" fmla="*/ 129064 h 352425"/>
                  <a:gd name="connsiteX14" fmla="*/ 162401 w 361950"/>
                  <a:gd name="connsiteY14" fmla="*/ 66199 h 352425"/>
                  <a:gd name="connsiteX15" fmla="*/ 225266 w 361950"/>
                  <a:gd name="connsiteY15" fmla="*/ 108109 h 352425"/>
                  <a:gd name="connsiteX16" fmla="*/ 183356 w 361950"/>
                  <a:gd name="connsiteY16" fmla="*/ 170974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61950" h="352425">
                    <a:moveTo>
                      <a:pt x="299561" y="7144"/>
                    </a:moveTo>
                    <a:lnTo>
                      <a:pt x="7144" y="66199"/>
                    </a:lnTo>
                    <a:lnTo>
                      <a:pt x="64294" y="349091"/>
                    </a:lnTo>
                    <a:lnTo>
                      <a:pt x="118586" y="337661"/>
                    </a:lnTo>
                    <a:lnTo>
                      <a:pt x="91916" y="207169"/>
                    </a:lnTo>
                    <a:lnTo>
                      <a:pt x="147161" y="195739"/>
                    </a:lnTo>
                    <a:lnTo>
                      <a:pt x="196691" y="241459"/>
                    </a:lnTo>
                    <a:lnTo>
                      <a:pt x="224314" y="180499"/>
                    </a:lnTo>
                    <a:lnTo>
                      <a:pt x="279559" y="169069"/>
                    </a:lnTo>
                    <a:lnTo>
                      <a:pt x="305276" y="298609"/>
                    </a:lnTo>
                    <a:lnTo>
                      <a:pt x="355759" y="288131"/>
                    </a:lnTo>
                    <a:lnTo>
                      <a:pt x="299561" y="7144"/>
                    </a:lnTo>
                    <a:close/>
                    <a:moveTo>
                      <a:pt x="183356" y="170974"/>
                    </a:moveTo>
                    <a:cubicBezTo>
                      <a:pt x="154781" y="176689"/>
                      <a:pt x="126206" y="158591"/>
                      <a:pt x="120491" y="129064"/>
                    </a:cubicBezTo>
                    <a:cubicBezTo>
                      <a:pt x="114776" y="100489"/>
                      <a:pt x="133826" y="71914"/>
                      <a:pt x="162401" y="66199"/>
                    </a:cubicBezTo>
                    <a:cubicBezTo>
                      <a:pt x="190976" y="60484"/>
                      <a:pt x="219551" y="78581"/>
                      <a:pt x="225266" y="108109"/>
                    </a:cubicBezTo>
                    <a:cubicBezTo>
                      <a:pt x="230981" y="137636"/>
                      <a:pt x="211931" y="165259"/>
                      <a:pt x="183356" y="170974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10" name="Freeform: Shape 240">
                <a:extLst>
                  <a:ext uri="{FF2B5EF4-FFF2-40B4-BE49-F238E27FC236}">
                    <a16:creationId xmlns:a16="http://schemas.microsoft.com/office/drawing/2014/main" id="{9EA10DD7-1E2C-4C73-BD63-A5399F7F21F3}"/>
                  </a:ext>
                </a:extLst>
              </p:cNvPr>
              <p:cNvSpPr/>
              <p:nvPr/>
            </p:nvSpPr>
            <p:spPr>
              <a:xfrm>
                <a:off x="4777928" y="2297907"/>
                <a:ext cx="152400" cy="47625"/>
              </a:xfrm>
              <a:custGeom>
                <a:avLst/>
                <a:gdLst>
                  <a:gd name="connsiteX0" fmla="*/ 7144 w 152400"/>
                  <a:gd name="connsiteY0" fmla="*/ 41434 h 47625"/>
                  <a:gd name="connsiteX1" fmla="*/ 7144 w 152400"/>
                  <a:gd name="connsiteY1" fmla="*/ 41434 h 47625"/>
                  <a:gd name="connsiteX2" fmla="*/ 15716 w 152400"/>
                  <a:gd name="connsiteY2" fmla="*/ 47149 h 47625"/>
                  <a:gd name="connsiteX3" fmla="*/ 144304 w 152400"/>
                  <a:gd name="connsiteY3" fmla="*/ 21431 h 47625"/>
                  <a:gd name="connsiteX4" fmla="*/ 150019 w 152400"/>
                  <a:gd name="connsiteY4" fmla="*/ 13811 h 47625"/>
                  <a:gd name="connsiteX5" fmla="*/ 150019 w 152400"/>
                  <a:gd name="connsiteY5" fmla="*/ 12859 h 47625"/>
                  <a:gd name="connsiteX6" fmla="*/ 142399 w 152400"/>
                  <a:gd name="connsiteY6" fmla="*/ 7144 h 47625"/>
                  <a:gd name="connsiteX7" fmla="*/ 111919 w 152400"/>
                  <a:gd name="connsiteY7" fmla="*/ 13811 h 47625"/>
                  <a:gd name="connsiteX8" fmla="*/ 113824 w 152400"/>
                  <a:gd name="connsiteY8" fmla="*/ 23336 h 47625"/>
                  <a:gd name="connsiteX9" fmla="*/ 47149 w 152400"/>
                  <a:gd name="connsiteY9" fmla="*/ 36671 h 47625"/>
                  <a:gd name="connsiteX10" fmla="*/ 45244 w 152400"/>
                  <a:gd name="connsiteY10" fmla="*/ 27146 h 47625"/>
                  <a:gd name="connsiteX11" fmla="*/ 14764 w 152400"/>
                  <a:gd name="connsiteY11" fmla="*/ 33814 h 47625"/>
                  <a:gd name="connsiteX12" fmla="*/ 7144 w 152400"/>
                  <a:gd name="connsiteY12" fmla="*/ 41434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2400" h="47625">
                    <a:moveTo>
                      <a:pt x="7144" y="41434"/>
                    </a:moveTo>
                    <a:lnTo>
                      <a:pt x="7144" y="41434"/>
                    </a:lnTo>
                    <a:cubicBezTo>
                      <a:pt x="8096" y="46196"/>
                      <a:pt x="11906" y="48101"/>
                      <a:pt x="15716" y="47149"/>
                    </a:cubicBezTo>
                    <a:lnTo>
                      <a:pt x="144304" y="21431"/>
                    </a:lnTo>
                    <a:cubicBezTo>
                      <a:pt x="148114" y="20479"/>
                      <a:pt x="150019" y="16669"/>
                      <a:pt x="150019" y="13811"/>
                    </a:cubicBezTo>
                    <a:lnTo>
                      <a:pt x="150019" y="12859"/>
                    </a:lnTo>
                    <a:cubicBezTo>
                      <a:pt x="149066" y="9049"/>
                      <a:pt x="145256" y="7144"/>
                      <a:pt x="142399" y="7144"/>
                    </a:cubicBezTo>
                    <a:lnTo>
                      <a:pt x="111919" y="13811"/>
                    </a:lnTo>
                    <a:lnTo>
                      <a:pt x="113824" y="23336"/>
                    </a:lnTo>
                    <a:lnTo>
                      <a:pt x="47149" y="36671"/>
                    </a:lnTo>
                    <a:lnTo>
                      <a:pt x="45244" y="27146"/>
                    </a:lnTo>
                    <a:lnTo>
                      <a:pt x="14764" y="33814"/>
                    </a:lnTo>
                    <a:cubicBezTo>
                      <a:pt x="9049" y="33814"/>
                      <a:pt x="7144" y="37624"/>
                      <a:pt x="7144" y="41434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</p:grpSp>
        <p:grpSp>
          <p:nvGrpSpPr>
            <p:cNvPr id="11" name="Group 15">
              <a:extLst>
                <a:ext uri="{FF2B5EF4-FFF2-40B4-BE49-F238E27FC236}">
                  <a16:creationId xmlns:a16="http://schemas.microsoft.com/office/drawing/2014/main" id="{B61519AE-BFDD-4E7B-AE3D-B90A835E12C6}"/>
                </a:ext>
              </a:extLst>
            </p:cNvPr>
            <p:cNvGrpSpPr/>
            <p:nvPr/>
          </p:nvGrpSpPr>
          <p:grpSpPr>
            <a:xfrm>
              <a:off x="2170783" y="1873906"/>
              <a:ext cx="583178" cy="461010"/>
              <a:chOff x="-628131" y="8491968"/>
              <a:chExt cx="583178" cy="461010"/>
            </a:xfrm>
          </p:grpSpPr>
          <p:sp>
            <p:nvSpPr>
              <p:cNvPr id="12" name="Freeform: Shape 2603">
                <a:extLst>
                  <a:ext uri="{FF2B5EF4-FFF2-40B4-BE49-F238E27FC236}">
                    <a16:creationId xmlns:a16="http://schemas.microsoft.com/office/drawing/2014/main" id="{D3EFE58F-5E2C-4115-9E5B-C830B81CCBA3}"/>
                  </a:ext>
                </a:extLst>
              </p:cNvPr>
              <p:cNvSpPr/>
              <p:nvPr/>
            </p:nvSpPr>
            <p:spPr>
              <a:xfrm>
                <a:off x="-425287" y="8595695"/>
                <a:ext cx="101422" cy="184404"/>
              </a:xfrm>
              <a:custGeom>
                <a:avLst/>
                <a:gdLst>
                  <a:gd name="connsiteX0" fmla="*/ 7144 w 76200"/>
                  <a:gd name="connsiteY0" fmla="*/ 45244 h 152400"/>
                  <a:gd name="connsiteX1" fmla="*/ 7144 w 76200"/>
                  <a:gd name="connsiteY1" fmla="*/ 150019 h 152400"/>
                  <a:gd name="connsiteX2" fmla="*/ 73819 w 76200"/>
                  <a:gd name="connsiteY2" fmla="*/ 121444 h 152400"/>
                  <a:gd name="connsiteX3" fmla="*/ 73819 w 76200"/>
                  <a:gd name="connsiteY3" fmla="*/ 7144 h 152400"/>
                  <a:gd name="connsiteX4" fmla="*/ 7144 w 76200"/>
                  <a:gd name="connsiteY4" fmla="*/ 45244 h 152400"/>
                  <a:gd name="connsiteX5" fmla="*/ 64294 w 76200"/>
                  <a:gd name="connsiteY5" fmla="*/ 33738 h 152400"/>
                  <a:gd name="connsiteX6" fmla="*/ 64294 w 76200"/>
                  <a:gd name="connsiteY6" fmla="*/ 43263 h 152400"/>
                  <a:gd name="connsiteX7" fmla="*/ 64294 w 76200"/>
                  <a:gd name="connsiteY7" fmla="*/ 106480 h 152400"/>
                  <a:gd name="connsiteX8" fmla="*/ 50006 w 76200"/>
                  <a:gd name="connsiteY8" fmla="*/ 112947 h 152400"/>
                  <a:gd name="connsiteX9" fmla="*/ 50006 w 76200"/>
                  <a:gd name="connsiteY9" fmla="*/ 51006 h 152400"/>
                  <a:gd name="connsiteX10" fmla="*/ 30956 w 76200"/>
                  <a:gd name="connsiteY10" fmla="*/ 61322 h 152400"/>
                  <a:gd name="connsiteX11" fmla="*/ 30956 w 76200"/>
                  <a:gd name="connsiteY11" fmla="*/ 121787 h 152400"/>
                  <a:gd name="connsiteX12" fmla="*/ 16669 w 76200"/>
                  <a:gd name="connsiteY12" fmla="*/ 127568 h 152400"/>
                  <a:gd name="connsiteX13" fmla="*/ 16669 w 76200"/>
                  <a:gd name="connsiteY13" fmla="*/ 69056 h 152400"/>
                  <a:gd name="connsiteX14" fmla="*/ 16669 w 76200"/>
                  <a:gd name="connsiteY14" fmla="*/ 59531 h 152400"/>
                  <a:gd name="connsiteX15" fmla="*/ 50006 w 76200"/>
                  <a:gd name="connsiteY15" fmla="*/ 41472 h 152400"/>
                  <a:gd name="connsiteX16" fmla="*/ 50006 w 76200"/>
                  <a:gd name="connsiteY16" fmla="*/ 41386 h 152400"/>
                  <a:gd name="connsiteX17" fmla="*/ 64294 w 76200"/>
                  <a:gd name="connsiteY17" fmla="*/ 33738 h 152400"/>
                  <a:gd name="connsiteX18" fmla="*/ 64294 w 76200"/>
                  <a:gd name="connsiteY18" fmla="*/ 33738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6200" h="152400">
                    <a:moveTo>
                      <a:pt x="7144" y="45244"/>
                    </a:moveTo>
                    <a:lnTo>
                      <a:pt x="7144" y="150019"/>
                    </a:lnTo>
                    <a:lnTo>
                      <a:pt x="73819" y="121444"/>
                    </a:lnTo>
                    <a:lnTo>
                      <a:pt x="73819" y="7144"/>
                    </a:lnTo>
                    <a:lnTo>
                      <a:pt x="7144" y="45244"/>
                    </a:lnTo>
                    <a:close/>
                    <a:moveTo>
                      <a:pt x="64294" y="33738"/>
                    </a:moveTo>
                    <a:lnTo>
                      <a:pt x="64294" y="43263"/>
                    </a:lnTo>
                    <a:lnTo>
                      <a:pt x="64294" y="106480"/>
                    </a:lnTo>
                    <a:lnTo>
                      <a:pt x="50006" y="112947"/>
                    </a:lnTo>
                    <a:lnTo>
                      <a:pt x="50006" y="51006"/>
                    </a:lnTo>
                    <a:lnTo>
                      <a:pt x="30956" y="61322"/>
                    </a:lnTo>
                    <a:lnTo>
                      <a:pt x="30956" y="121787"/>
                    </a:lnTo>
                    <a:lnTo>
                      <a:pt x="16669" y="127568"/>
                    </a:lnTo>
                    <a:lnTo>
                      <a:pt x="16669" y="69056"/>
                    </a:lnTo>
                    <a:lnTo>
                      <a:pt x="16669" y="59531"/>
                    </a:lnTo>
                    <a:lnTo>
                      <a:pt x="50006" y="41472"/>
                    </a:lnTo>
                    <a:lnTo>
                      <a:pt x="50006" y="41386"/>
                    </a:lnTo>
                    <a:lnTo>
                      <a:pt x="64294" y="33738"/>
                    </a:lnTo>
                    <a:lnTo>
                      <a:pt x="64294" y="33738"/>
                    </a:lnTo>
                    <a:close/>
                  </a:path>
                </a:pathLst>
              </a:custGeom>
              <a:solidFill>
                <a:srgbClr val="0072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13" name="Freeform: Shape 2604">
                <a:extLst>
                  <a:ext uri="{FF2B5EF4-FFF2-40B4-BE49-F238E27FC236}">
                    <a16:creationId xmlns:a16="http://schemas.microsoft.com/office/drawing/2014/main" id="{5C0B95F8-C50A-437C-B46C-2A6FD8A34900}"/>
                  </a:ext>
                </a:extLst>
              </p:cNvPr>
              <p:cNvSpPr/>
              <p:nvPr/>
            </p:nvSpPr>
            <p:spPr>
              <a:xfrm>
                <a:off x="-336542" y="8595695"/>
                <a:ext cx="291589" cy="207455"/>
              </a:xfrm>
              <a:custGeom>
                <a:avLst/>
                <a:gdLst>
                  <a:gd name="connsiteX0" fmla="*/ 7144 w 219075"/>
                  <a:gd name="connsiteY0" fmla="*/ 7144 h 171450"/>
                  <a:gd name="connsiteX1" fmla="*/ 7144 w 219075"/>
                  <a:gd name="connsiteY1" fmla="*/ 121444 h 171450"/>
                  <a:gd name="connsiteX2" fmla="*/ 216694 w 219075"/>
                  <a:gd name="connsiteY2" fmla="*/ 166688 h 171450"/>
                  <a:gd name="connsiteX3" fmla="*/ 216694 w 219075"/>
                  <a:gd name="connsiteY3" fmla="*/ 83344 h 171450"/>
                  <a:gd name="connsiteX4" fmla="*/ 7144 w 219075"/>
                  <a:gd name="connsiteY4" fmla="*/ 7144 h 171450"/>
                  <a:gd name="connsiteX5" fmla="*/ 197644 w 219075"/>
                  <a:gd name="connsiteY5" fmla="*/ 102394 h 171450"/>
                  <a:gd name="connsiteX6" fmla="*/ 197644 w 219075"/>
                  <a:gd name="connsiteY6" fmla="*/ 150019 h 171450"/>
                  <a:gd name="connsiteX7" fmla="*/ 183785 w 219075"/>
                  <a:gd name="connsiteY7" fmla="*/ 146199 h 171450"/>
                  <a:gd name="connsiteX8" fmla="*/ 183785 w 219075"/>
                  <a:gd name="connsiteY8" fmla="*/ 96669 h 171450"/>
                  <a:gd name="connsiteX9" fmla="*/ 159544 w 219075"/>
                  <a:gd name="connsiteY9" fmla="*/ 89059 h 171450"/>
                  <a:gd name="connsiteX10" fmla="*/ 159544 w 219075"/>
                  <a:gd name="connsiteY10" fmla="*/ 140494 h 171450"/>
                  <a:gd name="connsiteX11" fmla="*/ 145685 w 219075"/>
                  <a:gd name="connsiteY11" fmla="*/ 136674 h 171450"/>
                  <a:gd name="connsiteX12" fmla="*/ 145685 w 219075"/>
                  <a:gd name="connsiteY12" fmla="*/ 83334 h 171450"/>
                  <a:gd name="connsiteX13" fmla="*/ 121444 w 219075"/>
                  <a:gd name="connsiteY13" fmla="*/ 75724 h 171450"/>
                  <a:gd name="connsiteX14" fmla="*/ 121444 w 219075"/>
                  <a:gd name="connsiteY14" fmla="*/ 130969 h 171450"/>
                  <a:gd name="connsiteX15" fmla="*/ 107585 w 219075"/>
                  <a:gd name="connsiteY15" fmla="*/ 127149 h 171450"/>
                  <a:gd name="connsiteX16" fmla="*/ 107585 w 219075"/>
                  <a:gd name="connsiteY16" fmla="*/ 69999 h 171450"/>
                  <a:gd name="connsiteX17" fmla="*/ 83344 w 219075"/>
                  <a:gd name="connsiteY17" fmla="*/ 62389 h 171450"/>
                  <a:gd name="connsiteX18" fmla="*/ 83344 w 219075"/>
                  <a:gd name="connsiteY18" fmla="*/ 121444 h 171450"/>
                  <a:gd name="connsiteX19" fmla="*/ 69485 w 219075"/>
                  <a:gd name="connsiteY19" fmla="*/ 117624 h 171450"/>
                  <a:gd name="connsiteX20" fmla="*/ 69485 w 219075"/>
                  <a:gd name="connsiteY20" fmla="*/ 56664 h 171450"/>
                  <a:gd name="connsiteX21" fmla="*/ 42824 w 219075"/>
                  <a:gd name="connsiteY21" fmla="*/ 48158 h 171450"/>
                  <a:gd name="connsiteX22" fmla="*/ 42872 w 219075"/>
                  <a:gd name="connsiteY22" fmla="*/ 111376 h 171450"/>
                  <a:gd name="connsiteX23" fmla="*/ 26194 w 219075"/>
                  <a:gd name="connsiteY23" fmla="*/ 107156 h 171450"/>
                  <a:gd name="connsiteX24" fmla="*/ 26194 w 219075"/>
                  <a:gd name="connsiteY24" fmla="*/ 42386 h 171450"/>
                  <a:gd name="connsiteX25" fmla="*/ 26194 w 219075"/>
                  <a:gd name="connsiteY25" fmla="*/ 32861 h 171450"/>
                  <a:gd name="connsiteX26" fmla="*/ 64294 w 219075"/>
                  <a:gd name="connsiteY26" fmla="*/ 46196 h 171450"/>
                  <a:gd name="connsiteX27" fmla="*/ 64294 w 219075"/>
                  <a:gd name="connsiteY27" fmla="*/ 46196 h 171450"/>
                  <a:gd name="connsiteX28" fmla="*/ 83344 w 219075"/>
                  <a:gd name="connsiteY28" fmla="*/ 52864 h 171450"/>
                  <a:gd name="connsiteX29" fmla="*/ 102394 w 219075"/>
                  <a:gd name="connsiteY29" fmla="*/ 59531 h 171450"/>
                  <a:gd name="connsiteX30" fmla="*/ 111919 w 219075"/>
                  <a:gd name="connsiteY30" fmla="*/ 62865 h 171450"/>
                  <a:gd name="connsiteX31" fmla="*/ 148657 w 219075"/>
                  <a:gd name="connsiteY31" fmla="*/ 75724 h 171450"/>
                  <a:gd name="connsiteX32" fmla="*/ 159544 w 219075"/>
                  <a:gd name="connsiteY32" fmla="*/ 79534 h 171450"/>
                  <a:gd name="connsiteX33" fmla="*/ 178594 w 219075"/>
                  <a:gd name="connsiteY33" fmla="*/ 86201 h 171450"/>
                  <a:gd name="connsiteX34" fmla="*/ 197644 w 219075"/>
                  <a:gd name="connsiteY34" fmla="*/ 92869 h 171450"/>
                  <a:gd name="connsiteX35" fmla="*/ 197644 w 219075"/>
                  <a:gd name="connsiteY35" fmla="*/ 10239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19075" h="171450">
                    <a:moveTo>
                      <a:pt x="7144" y="7144"/>
                    </a:moveTo>
                    <a:lnTo>
                      <a:pt x="7144" y="121444"/>
                    </a:lnTo>
                    <a:lnTo>
                      <a:pt x="216694" y="166688"/>
                    </a:lnTo>
                    <a:lnTo>
                      <a:pt x="216694" y="83344"/>
                    </a:lnTo>
                    <a:lnTo>
                      <a:pt x="7144" y="7144"/>
                    </a:lnTo>
                    <a:close/>
                    <a:moveTo>
                      <a:pt x="197644" y="102394"/>
                    </a:moveTo>
                    <a:lnTo>
                      <a:pt x="197644" y="150019"/>
                    </a:lnTo>
                    <a:lnTo>
                      <a:pt x="183785" y="146199"/>
                    </a:lnTo>
                    <a:lnTo>
                      <a:pt x="183785" y="96669"/>
                    </a:lnTo>
                    <a:lnTo>
                      <a:pt x="159544" y="89059"/>
                    </a:lnTo>
                    <a:lnTo>
                      <a:pt x="159544" y="140494"/>
                    </a:lnTo>
                    <a:lnTo>
                      <a:pt x="145685" y="136674"/>
                    </a:lnTo>
                    <a:lnTo>
                      <a:pt x="145685" y="83334"/>
                    </a:lnTo>
                    <a:lnTo>
                      <a:pt x="121444" y="75724"/>
                    </a:lnTo>
                    <a:lnTo>
                      <a:pt x="121444" y="130969"/>
                    </a:lnTo>
                    <a:lnTo>
                      <a:pt x="107585" y="127149"/>
                    </a:lnTo>
                    <a:lnTo>
                      <a:pt x="107585" y="69999"/>
                    </a:lnTo>
                    <a:lnTo>
                      <a:pt x="83344" y="62389"/>
                    </a:lnTo>
                    <a:lnTo>
                      <a:pt x="83344" y="121444"/>
                    </a:lnTo>
                    <a:lnTo>
                      <a:pt x="69485" y="117624"/>
                    </a:lnTo>
                    <a:lnTo>
                      <a:pt x="69485" y="56664"/>
                    </a:lnTo>
                    <a:lnTo>
                      <a:pt x="42824" y="48158"/>
                    </a:lnTo>
                    <a:lnTo>
                      <a:pt x="42872" y="111376"/>
                    </a:lnTo>
                    <a:lnTo>
                      <a:pt x="26194" y="107156"/>
                    </a:lnTo>
                    <a:lnTo>
                      <a:pt x="26194" y="42386"/>
                    </a:lnTo>
                    <a:lnTo>
                      <a:pt x="26194" y="32861"/>
                    </a:lnTo>
                    <a:lnTo>
                      <a:pt x="64294" y="46196"/>
                    </a:lnTo>
                    <a:lnTo>
                      <a:pt x="64294" y="46196"/>
                    </a:lnTo>
                    <a:lnTo>
                      <a:pt x="83344" y="52864"/>
                    </a:lnTo>
                    <a:lnTo>
                      <a:pt x="102394" y="59531"/>
                    </a:lnTo>
                    <a:lnTo>
                      <a:pt x="111919" y="62865"/>
                    </a:lnTo>
                    <a:lnTo>
                      <a:pt x="148657" y="75724"/>
                    </a:lnTo>
                    <a:lnTo>
                      <a:pt x="159544" y="79534"/>
                    </a:lnTo>
                    <a:lnTo>
                      <a:pt x="178594" y="86201"/>
                    </a:lnTo>
                    <a:lnTo>
                      <a:pt x="197644" y="92869"/>
                    </a:lnTo>
                    <a:lnTo>
                      <a:pt x="197644" y="102394"/>
                    </a:lnTo>
                    <a:close/>
                  </a:path>
                </a:pathLst>
              </a:custGeom>
              <a:solidFill>
                <a:srgbClr val="0072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14" name="Freeform: Shape 2605">
                <a:extLst>
                  <a:ext uri="{FF2B5EF4-FFF2-40B4-BE49-F238E27FC236}">
                    <a16:creationId xmlns:a16="http://schemas.microsoft.com/office/drawing/2014/main" id="{DCCD2CB1-A86E-4115-8D80-FCB00293CE66}"/>
                  </a:ext>
                </a:extLst>
              </p:cNvPr>
              <p:cNvSpPr/>
              <p:nvPr/>
            </p:nvSpPr>
            <p:spPr>
              <a:xfrm>
                <a:off x="-336542" y="8757049"/>
                <a:ext cx="291589" cy="195929"/>
              </a:xfrm>
              <a:custGeom>
                <a:avLst/>
                <a:gdLst>
                  <a:gd name="connsiteX0" fmla="*/ 7144 w 219075"/>
                  <a:gd name="connsiteY0" fmla="*/ 7144 h 161925"/>
                  <a:gd name="connsiteX1" fmla="*/ 7144 w 219075"/>
                  <a:gd name="connsiteY1" fmla="*/ 159544 h 161925"/>
                  <a:gd name="connsiteX2" fmla="*/ 216694 w 219075"/>
                  <a:gd name="connsiteY2" fmla="*/ 111919 h 161925"/>
                  <a:gd name="connsiteX3" fmla="*/ 216694 w 219075"/>
                  <a:gd name="connsiteY3" fmla="*/ 47625 h 161925"/>
                  <a:gd name="connsiteX4" fmla="*/ 7144 w 219075"/>
                  <a:gd name="connsiteY4" fmla="*/ 7144 h 161925"/>
                  <a:gd name="connsiteX5" fmla="*/ 197644 w 219075"/>
                  <a:gd name="connsiteY5" fmla="*/ 101527 h 161925"/>
                  <a:gd name="connsiteX6" fmla="*/ 183794 w 219075"/>
                  <a:gd name="connsiteY6" fmla="*/ 103851 h 161925"/>
                  <a:gd name="connsiteX7" fmla="*/ 183794 w 219075"/>
                  <a:gd name="connsiteY7" fmla="*/ 62503 h 161925"/>
                  <a:gd name="connsiteX8" fmla="*/ 159544 w 219075"/>
                  <a:gd name="connsiteY8" fmla="*/ 59312 h 161925"/>
                  <a:gd name="connsiteX9" fmla="*/ 159544 w 219075"/>
                  <a:gd name="connsiteY9" fmla="*/ 109328 h 161925"/>
                  <a:gd name="connsiteX10" fmla="*/ 145694 w 219075"/>
                  <a:gd name="connsiteY10" fmla="*/ 111652 h 161925"/>
                  <a:gd name="connsiteX11" fmla="*/ 145694 w 219075"/>
                  <a:gd name="connsiteY11" fmla="*/ 57531 h 161925"/>
                  <a:gd name="connsiteX12" fmla="*/ 121444 w 219075"/>
                  <a:gd name="connsiteY12" fmla="*/ 54321 h 161925"/>
                  <a:gd name="connsiteX13" fmla="*/ 121444 w 219075"/>
                  <a:gd name="connsiteY13" fmla="*/ 117110 h 161925"/>
                  <a:gd name="connsiteX14" fmla="*/ 107594 w 219075"/>
                  <a:gd name="connsiteY14" fmla="*/ 119434 h 161925"/>
                  <a:gd name="connsiteX15" fmla="*/ 107594 w 219075"/>
                  <a:gd name="connsiteY15" fmla="*/ 52530 h 161925"/>
                  <a:gd name="connsiteX16" fmla="*/ 83344 w 219075"/>
                  <a:gd name="connsiteY16" fmla="*/ 49340 h 161925"/>
                  <a:gd name="connsiteX17" fmla="*/ 83344 w 219075"/>
                  <a:gd name="connsiteY17" fmla="*/ 124911 h 161925"/>
                  <a:gd name="connsiteX18" fmla="*/ 69494 w 219075"/>
                  <a:gd name="connsiteY18" fmla="*/ 127235 h 161925"/>
                  <a:gd name="connsiteX19" fmla="*/ 69494 w 219075"/>
                  <a:gd name="connsiteY19" fmla="*/ 47558 h 161925"/>
                  <a:gd name="connsiteX20" fmla="*/ 42863 w 219075"/>
                  <a:gd name="connsiteY20" fmla="*/ 44482 h 161925"/>
                  <a:gd name="connsiteX21" fmla="*/ 42815 w 219075"/>
                  <a:gd name="connsiteY21" fmla="*/ 133721 h 161925"/>
                  <a:gd name="connsiteX22" fmla="*/ 26194 w 219075"/>
                  <a:gd name="connsiteY22" fmla="*/ 136598 h 161925"/>
                  <a:gd name="connsiteX23" fmla="*/ 26194 w 219075"/>
                  <a:gd name="connsiteY23" fmla="*/ 31147 h 161925"/>
                  <a:gd name="connsiteX24" fmla="*/ 197644 w 219075"/>
                  <a:gd name="connsiteY24" fmla="*/ 57150 h 161925"/>
                  <a:gd name="connsiteX25" fmla="*/ 197644 w 219075"/>
                  <a:gd name="connsiteY25" fmla="*/ 101527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9075" h="161925">
                    <a:moveTo>
                      <a:pt x="7144" y="7144"/>
                    </a:moveTo>
                    <a:lnTo>
                      <a:pt x="7144" y="159544"/>
                    </a:lnTo>
                    <a:lnTo>
                      <a:pt x="216694" y="111919"/>
                    </a:lnTo>
                    <a:lnTo>
                      <a:pt x="216694" y="47625"/>
                    </a:lnTo>
                    <a:lnTo>
                      <a:pt x="7144" y="7144"/>
                    </a:lnTo>
                    <a:close/>
                    <a:moveTo>
                      <a:pt x="197644" y="101527"/>
                    </a:moveTo>
                    <a:lnTo>
                      <a:pt x="183794" y="103851"/>
                    </a:lnTo>
                    <a:lnTo>
                      <a:pt x="183794" y="62503"/>
                    </a:lnTo>
                    <a:lnTo>
                      <a:pt x="159544" y="59312"/>
                    </a:lnTo>
                    <a:lnTo>
                      <a:pt x="159544" y="109328"/>
                    </a:lnTo>
                    <a:lnTo>
                      <a:pt x="145694" y="111652"/>
                    </a:lnTo>
                    <a:lnTo>
                      <a:pt x="145694" y="57531"/>
                    </a:lnTo>
                    <a:lnTo>
                      <a:pt x="121444" y="54321"/>
                    </a:lnTo>
                    <a:lnTo>
                      <a:pt x="121444" y="117110"/>
                    </a:lnTo>
                    <a:lnTo>
                      <a:pt x="107594" y="119434"/>
                    </a:lnTo>
                    <a:lnTo>
                      <a:pt x="107594" y="52530"/>
                    </a:lnTo>
                    <a:lnTo>
                      <a:pt x="83344" y="49340"/>
                    </a:lnTo>
                    <a:lnTo>
                      <a:pt x="83344" y="124911"/>
                    </a:lnTo>
                    <a:lnTo>
                      <a:pt x="69494" y="127235"/>
                    </a:lnTo>
                    <a:lnTo>
                      <a:pt x="69494" y="47558"/>
                    </a:lnTo>
                    <a:lnTo>
                      <a:pt x="42863" y="44482"/>
                    </a:lnTo>
                    <a:lnTo>
                      <a:pt x="42815" y="133721"/>
                    </a:lnTo>
                    <a:lnTo>
                      <a:pt x="26194" y="136598"/>
                    </a:lnTo>
                    <a:lnTo>
                      <a:pt x="26194" y="31147"/>
                    </a:lnTo>
                    <a:lnTo>
                      <a:pt x="197644" y="57150"/>
                    </a:lnTo>
                    <a:lnTo>
                      <a:pt x="197644" y="101527"/>
                    </a:lnTo>
                    <a:close/>
                  </a:path>
                </a:pathLst>
              </a:custGeom>
              <a:solidFill>
                <a:srgbClr val="0072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15" name="Freeform: Shape 2606">
                <a:extLst>
                  <a:ext uri="{FF2B5EF4-FFF2-40B4-BE49-F238E27FC236}">
                    <a16:creationId xmlns:a16="http://schemas.microsoft.com/office/drawing/2014/main" id="{AEB96827-0663-4503-9A53-BF6D76D3B1C1}"/>
                  </a:ext>
                </a:extLst>
              </p:cNvPr>
              <p:cNvSpPr/>
              <p:nvPr/>
            </p:nvSpPr>
            <p:spPr>
              <a:xfrm>
                <a:off x="-628131" y="8491968"/>
                <a:ext cx="519789" cy="368808"/>
              </a:xfrm>
              <a:custGeom>
                <a:avLst/>
                <a:gdLst>
                  <a:gd name="connsiteX0" fmla="*/ 140494 w 390525"/>
                  <a:gd name="connsiteY0" fmla="*/ 119910 h 304800"/>
                  <a:gd name="connsiteX1" fmla="*/ 224438 w 390525"/>
                  <a:gd name="connsiteY1" fmla="*/ 71942 h 304800"/>
                  <a:gd name="connsiteX2" fmla="*/ 387544 w 390525"/>
                  <a:gd name="connsiteY2" fmla="*/ 131255 h 304800"/>
                  <a:gd name="connsiteX3" fmla="*/ 292894 w 390525"/>
                  <a:gd name="connsiteY3" fmla="*/ 45244 h 304800"/>
                  <a:gd name="connsiteX4" fmla="*/ 259375 w 390525"/>
                  <a:gd name="connsiteY4" fmla="*/ 51397 h 304800"/>
                  <a:gd name="connsiteX5" fmla="*/ 169069 w 390525"/>
                  <a:gd name="connsiteY5" fmla="*/ 7144 h 304800"/>
                  <a:gd name="connsiteX6" fmla="*/ 54769 w 390525"/>
                  <a:gd name="connsiteY6" fmla="*/ 121444 h 304800"/>
                  <a:gd name="connsiteX7" fmla="*/ 54835 w 390525"/>
                  <a:gd name="connsiteY7" fmla="*/ 124730 h 304800"/>
                  <a:gd name="connsiteX8" fmla="*/ 7144 w 390525"/>
                  <a:gd name="connsiteY8" fmla="*/ 207169 h 304800"/>
                  <a:gd name="connsiteX9" fmla="*/ 102394 w 390525"/>
                  <a:gd name="connsiteY9" fmla="*/ 302419 h 304800"/>
                  <a:gd name="connsiteX10" fmla="*/ 140494 w 390525"/>
                  <a:gd name="connsiteY10" fmla="*/ 302419 h 304800"/>
                  <a:gd name="connsiteX11" fmla="*/ 140494 w 390525"/>
                  <a:gd name="connsiteY11" fmla="*/ 119910 h 30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90525" h="304800">
                    <a:moveTo>
                      <a:pt x="140494" y="119910"/>
                    </a:moveTo>
                    <a:lnTo>
                      <a:pt x="224438" y="71942"/>
                    </a:lnTo>
                    <a:lnTo>
                      <a:pt x="387544" y="131255"/>
                    </a:lnTo>
                    <a:cubicBezTo>
                      <a:pt x="382867" y="83077"/>
                      <a:pt x="342281" y="45244"/>
                      <a:pt x="292894" y="45244"/>
                    </a:cubicBezTo>
                    <a:cubicBezTo>
                      <a:pt x="281378" y="45244"/>
                      <a:pt x="270139" y="47311"/>
                      <a:pt x="259375" y="51397"/>
                    </a:cubicBezTo>
                    <a:cubicBezTo>
                      <a:pt x="237773" y="23546"/>
                      <a:pt x="204578" y="7144"/>
                      <a:pt x="169069" y="7144"/>
                    </a:cubicBezTo>
                    <a:cubicBezTo>
                      <a:pt x="106042" y="7144"/>
                      <a:pt x="54769" y="58417"/>
                      <a:pt x="54769" y="121444"/>
                    </a:cubicBezTo>
                    <a:cubicBezTo>
                      <a:pt x="54769" y="122549"/>
                      <a:pt x="54788" y="123644"/>
                      <a:pt x="54835" y="124730"/>
                    </a:cubicBezTo>
                    <a:cubicBezTo>
                      <a:pt x="25260" y="141732"/>
                      <a:pt x="7144" y="172764"/>
                      <a:pt x="7144" y="207169"/>
                    </a:cubicBezTo>
                    <a:cubicBezTo>
                      <a:pt x="7144" y="259690"/>
                      <a:pt x="49873" y="302419"/>
                      <a:pt x="102394" y="302419"/>
                    </a:cubicBezTo>
                    <a:lnTo>
                      <a:pt x="140494" y="302419"/>
                    </a:lnTo>
                    <a:lnTo>
                      <a:pt x="140494" y="119910"/>
                    </a:lnTo>
                    <a:close/>
                  </a:path>
                </a:pathLst>
              </a:custGeom>
              <a:solidFill>
                <a:srgbClr val="0072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16" name="Freeform: Shape 2607">
                <a:extLst>
                  <a:ext uri="{FF2B5EF4-FFF2-40B4-BE49-F238E27FC236}">
                    <a16:creationId xmlns:a16="http://schemas.microsoft.com/office/drawing/2014/main" id="{C9B78CBE-2806-4290-A455-9C1734459AD5}"/>
                  </a:ext>
                </a:extLst>
              </p:cNvPr>
              <p:cNvSpPr/>
              <p:nvPr/>
            </p:nvSpPr>
            <p:spPr>
              <a:xfrm>
                <a:off x="-425287" y="8757049"/>
                <a:ext cx="101422" cy="195929"/>
              </a:xfrm>
              <a:custGeom>
                <a:avLst/>
                <a:gdLst>
                  <a:gd name="connsiteX0" fmla="*/ 7144 w 76200"/>
                  <a:gd name="connsiteY0" fmla="*/ 33338 h 161925"/>
                  <a:gd name="connsiteX1" fmla="*/ 7144 w 76200"/>
                  <a:gd name="connsiteY1" fmla="*/ 121444 h 161925"/>
                  <a:gd name="connsiteX2" fmla="*/ 73819 w 76200"/>
                  <a:gd name="connsiteY2" fmla="*/ 159544 h 161925"/>
                  <a:gd name="connsiteX3" fmla="*/ 73819 w 76200"/>
                  <a:gd name="connsiteY3" fmla="*/ 7144 h 161925"/>
                  <a:gd name="connsiteX4" fmla="*/ 7144 w 76200"/>
                  <a:gd name="connsiteY4" fmla="*/ 33338 h 161925"/>
                  <a:gd name="connsiteX5" fmla="*/ 64294 w 76200"/>
                  <a:gd name="connsiteY5" fmla="*/ 43615 h 161925"/>
                  <a:gd name="connsiteX6" fmla="*/ 64294 w 76200"/>
                  <a:gd name="connsiteY6" fmla="*/ 135731 h 161925"/>
                  <a:gd name="connsiteX7" fmla="*/ 50006 w 76200"/>
                  <a:gd name="connsiteY7" fmla="*/ 128588 h 161925"/>
                  <a:gd name="connsiteX8" fmla="*/ 50006 w 76200"/>
                  <a:gd name="connsiteY8" fmla="*/ 48320 h 161925"/>
                  <a:gd name="connsiteX9" fmla="*/ 30956 w 76200"/>
                  <a:gd name="connsiteY9" fmla="*/ 54588 h 161925"/>
                  <a:gd name="connsiteX10" fmla="*/ 30956 w 76200"/>
                  <a:gd name="connsiteY10" fmla="*/ 119034 h 161925"/>
                  <a:gd name="connsiteX11" fmla="*/ 16669 w 76200"/>
                  <a:gd name="connsiteY11" fmla="*/ 111919 h 161925"/>
                  <a:gd name="connsiteX12" fmla="*/ 16669 w 76200"/>
                  <a:gd name="connsiteY12" fmla="*/ 59293 h 161925"/>
                  <a:gd name="connsiteX13" fmla="*/ 16669 w 76200"/>
                  <a:gd name="connsiteY13" fmla="*/ 49768 h 161925"/>
                  <a:gd name="connsiteX14" fmla="*/ 50006 w 76200"/>
                  <a:gd name="connsiteY14" fmla="*/ 38795 h 161925"/>
                  <a:gd name="connsiteX15" fmla="*/ 64294 w 76200"/>
                  <a:gd name="connsiteY15" fmla="*/ 34090 h 161925"/>
                  <a:gd name="connsiteX16" fmla="*/ 64294 w 76200"/>
                  <a:gd name="connsiteY16" fmla="*/ 4361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200" h="161925">
                    <a:moveTo>
                      <a:pt x="7144" y="33338"/>
                    </a:moveTo>
                    <a:lnTo>
                      <a:pt x="7144" y="121444"/>
                    </a:lnTo>
                    <a:lnTo>
                      <a:pt x="73819" y="159544"/>
                    </a:lnTo>
                    <a:lnTo>
                      <a:pt x="73819" y="7144"/>
                    </a:lnTo>
                    <a:lnTo>
                      <a:pt x="7144" y="33338"/>
                    </a:lnTo>
                    <a:close/>
                    <a:moveTo>
                      <a:pt x="64294" y="43615"/>
                    </a:moveTo>
                    <a:lnTo>
                      <a:pt x="64294" y="135731"/>
                    </a:lnTo>
                    <a:lnTo>
                      <a:pt x="50006" y="128588"/>
                    </a:lnTo>
                    <a:lnTo>
                      <a:pt x="50006" y="48320"/>
                    </a:lnTo>
                    <a:lnTo>
                      <a:pt x="30956" y="54588"/>
                    </a:lnTo>
                    <a:lnTo>
                      <a:pt x="30956" y="119034"/>
                    </a:lnTo>
                    <a:lnTo>
                      <a:pt x="16669" y="111919"/>
                    </a:lnTo>
                    <a:lnTo>
                      <a:pt x="16669" y="59293"/>
                    </a:lnTo>
                    <a:lnTo>
                      <a:pt x="16669" y="49768"/>
                    </a:lnTo>
                    <a:lnTo>
                      <a:pt x="50006" y="38795"/>
                    </a:lnTo>
                    <a:lnTo>
                      <a:pt x="64294" y="34090"/>
                    </a:lnTo>
                    <a:lnTo>
                      <a:pt x="64294" y="43615"/>
                    </a:lnTo>
                    <a:close/>
                  </a:path>
                </a:pathLst>
              </a:custGeom>
              <a:solidFill>
                <a:srgbClr val="0072C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</p:grpSp>
        <p:grpSp>
          <p:nvGrpSpPr>
            <p:cNvPr id="17" name="Group 35">
              <a:extLst>
                <a:ext uri="{FF2B5EF4-FFF2-40B4-BE49-F238E27FC236}">
                  <a16:creationId xmlns:a16="http://schemas.microsoft.com/office/drawing/2014/main" id="{4F855149-194A-4595-8EAC-7E6327F5DB15}"/>
                </a:ext>
              </a:extLst>
            </p:cNvPr>
            <p:cNvGrpSpPr/>
            <p:nvPr/>
          </p:nvGrpSpPr>
          <p:grpSpPr>
            <a:xfrm>
              <a:off x="2177366" y="2662334"/>
              <a:ext cx="617636" cy="691752"/>
              <a:chOff x="12534353" y="2475103"/>
              <a:chExt cx="747340" cy="837020"/>
            </a:xfrm>
          </p:grpSpPr>
          <p:sp>
            <p:nvSpPr>
              <p:cNvPr id="18" name="Freeform: Shape 121">
                <a:extLst>
                  <a:ext uri="{FF2B5EF4-FFF2-40B4-BE49-F238E27FC236}">
                    <a16:creationId xmlns:a16="http://schemas.microsoft.com/office/drawing/2014/main" id="{AF957DC5-CD43-4530-9F62-E4AC3E8866F8}"/>
                  </a:ext>
                </a:extLst>
              </p:cNvPr>
              <p:cNvSpPr/>
              <p:nvPr/>
            </p:nvSpPr>
            <p:spPr>
              <a:xfrm>
                <a:off x="12564247" y="2475103"/>
                <a:ext cx="717446" cy="837020"/>
              </a:xfrm>
              <a:custGeom>
                <a:avLst/>
                <a:gdLst>
                  <a:gd name="connsiteX0" fmla="*/ 114903 w 717446"/>
                  <a:gd name="connsiteY0" fmla="*/ 757616 h 837020"/>
                  <a:gd name="connsiteX1" fmla="*/ 99957 w 717446"/>
                  <a:gd name="connsiteY1" fmla="*/ 742669 h 837020"/>
                  <a:gd name="connsiteX2" fmla="*/ 114903 w 717446"/>
                  <a:gd name="connsiteY2" fmla="*/ 727722 h 837020"/>
                  <a:gd name="connsiteX3" fmla="*/ 667935 w 717446"/>
                  <a:gd name="connsiteY3" fmla="*/ 727722 h 837020"/>
                  <a:gd name="connsiteX4" fmla="*/ 667935 w 717446"/>
                  <a:gd name="connsiteY4" fmla="*/ 70063 h 837020"/>
                  <a:gd name="connsiteX5" fmla="*/ 129850 w 717446"/>
                  <a:gd name="connsiteY5" fmla="*/ 70063 h 837020"/>
                  <a:gd name="connsiteX6" fmla="*/ 70063 w 717446"/>
                  <a:gd name="connsiteY6" fmla="*/ 129850 h 837020"/>
                  <a:gd name="connsiteX7" fmla="*/ 70063 w 717446"/>
                  <a:gd name="connsiteY7" fmla="*/ 742669 h 837020"/>
                  <a:gd name="connsiteX8" fmla="*/ 114903 w 717446"/>
                  <a:gd name="connsiteY8" fmla="*/ 787509 h 837020"/>
                  <a:gd name="connsiteX9" fmla="*/ 667935 w 717446"/>
                  <a:gd name="connsiteY9" fmla="*/ 787509 h 837020"/>
                  <a:gd name="connsiteX10" fmla="*/ 667935 w 717446"/>
                  <a:gd name="connsiteY10" fmla="*/ 757616 h 837020"/>
                  <a:gd name="connsiteX11" fmla="*/ 114903 w 717446"/>
                  <a:gd name="connsiteY11" fmla="*/ 757616 h 837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7446" h="837020">
                    <a:moveTo>
                      <a:pt x="114903" y="757616"/>
                    </a:moveTo>
                    <a:cubicBezTo>
                      <a:pt x="106653" y="757616"/>
                      <a:pt x="99957" y="750919"/>
                      <a:pt x="99957" y="742669"/>
                    </a:cubicBezTo>
                    <a:cubicBezTo>
                      <a:pt x="99957" y="734418"/>
                      <a:pt x="106653" y="727722"/>
                      <a:pt x="114903" y="727722"/>
                    </a:cubicBezTo>
                    <a:lnTo>
                      <a:pt x="667935" y="727722"/>
                    </a:lnTo>
                    <a:lnTo>
                      <a:pt x="667935" y="70063"/>
                    </a:lnTo>
                    <a:lnTo>
                      <a:pt x="129850" y="70063"/>
                    </a:lnTo>
                    <a:cubicBezTo>
                      <a:pt x="96818" y="70063"/>
                      <a:pt x="70063" y="96818"/>
                      <a:pt x="70063" y="129850"/>
                    </a:cubicBezTo>
                    <a:lnTo>
                      <a:pt x="70063" y="742669"/>
                    </a:lnTo>
                    <a:cubicBezTo>
                      <a:pt x="70063" y="767421"/>
                      <a:pt x="90152" y="787509"/>
                      <a:pt x="114903" y="787509"/>
                    </a:cubicBezTo>
                    <a:lnTo>
                      <a:pt x="667935" y="787509"/>
                    </a:lnTo>
                    <a:lnTo>
                      <a:pt x="667935" y="757616"/>
                    </a:lnTo>
                    <a:lnTo>
                      <a:pt x="114903" y="757616"/>
                    </a:lnTo>
                    <a:close/>
                  </a:path>
                </a:pathLst>
              </a:custGeom>
              <a:solidFill>
                <a:srgbClr val="0072C6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19" name="Freeform: Shape 122">
                <a:extLst>
                  <a:ext uri="{FF2B5EF4-FFF2-40B4-BE49-F238E27FC236}">
                    <a16:creationId xmlns:a16="http://schemas.microsoft.com/office/drawing/2014/main" id="{BD12D1A9-B38E-4EA7-BED4-147076C03515}"/>
                  </a:ext>
                </a:extLst>
              </p:cNvPr>
              <p:cNvSpPr/>
              <p:nvPr/>
            </p:nvSpPr>
            <p:spPr>
              <a:xfrm>
                <a:off x="12564247" y="3102868"/>
                <a:ext cx="717446" cy="209255"/>
              </a:xfrm>
              <a:custGeom>
                <a:avLst/>
                <a:gdLst>
                  <a:gd name="connsiteX0" fmla="*/ 70063 w 717446"/>
                  <a:gd name="connsiteY0" fmla="*/ 114903 h 209255"/>
                  <a:gd name="connsiteX1" fmla="*/ 114903 w 717446"/>
                  <a:gd name="connsiteY1" fmla="*/ 159744 h 209255"/>
                  <a:gd name="connsiteX2" fmla="*/ 667935 w 717446"/>
                  <a:gd name="connsiteY2" fmla="*/ 159744 h 209255"/>
                  <a:gd name="connsiteX3" fmla="*/ 667935 w 717446"/>
                  <a:gd name="connsiteY3" fmla="*/ 129850 h 209255"/>
                  <a:gd name="connsiteX4" fmla="*/ 114903 w 717446"/>
                  <a:gd name="connsiteY4" fmla="*/ 129850 h 209255"/>
                  <a:gd name="connsiteX5" fmla="*/ 99957 w 717446"/>
                  <a:gd name="connsiteY5" fmla="*/ 114903 h 209255"/>
                  <a:gd name="connsiteX6" fmla="*/ 114903 w 717446"/>
                  <a:gd name="connsiteY6" fmla="*/ 99957 h 209255"/>
                  <a:gd name="connsiteX7" fmla="*/ 667935 w 717446"/>
                  <a:gd name="connsiteY7" fmla="*/ 99957 h 209255"/>
                  <a:gd name="connsiteX8" fmla="*/ 667935 w 717446"/>
                  <a:gd name="connsiteY8" fmla="*/ 70063 h 209255"/>
                  <a:gd name="connsiteX9" fmla="*/ 114903 w 717446"/>
                  <a:gd name="connsiteY9" fmla="*/ 70063 h 209255"/>
                  <a:gd name="connsiteX10" fmla="*/ 70063 w 717446"/>
                  <a:gd name="connsiteY10" fmla="*/ 114903 h 20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7446" h="209255">
                    <a:moveTo>
                      <a:pt x="70063" y="114903"/>
                    </a:moveTo>
                    <a:cubicBezTo>
                      <a:pt x="70063" y="139655"/>
                      <a:pt x="90152" y="159744"/>
                      <a:pt x="114903" y="159744"/>
                    </a:cubicBezTo>
                    <a:lnTo>
                      <a:pt x="667935" y="159744"/>
                    </a:lnTo>
                    <a:lnTo>
                      <a:pt x="667935" y="129850"/>
                    </a:lnTo>
                    <a:lnTo>
                      <a:pt x="114903" y="129850"/>
                    </a:lnTo>
                    <a:cubicBezTo>
                      <a:pt x="106653" y="129850"/>
                      <a:pt x="99957" y="123154"/>
                      <a:pt x="99957" y="114903"/>
                    </a:cubicBezTo>
                    <a:cubicBezTo>
                      <a:pt x="99957" y="106653"/>
                      <a:pt x="106653" y="99957"/>
                      <a:pt x="114903" y="99957"/>
                    </a:cubicBezTo>
                    <a:lnTo>
                      <a:pt x="667935" y="99957"/>
                    </a:lnTo>
                    <a:lnTo>
                      <a:pt x="667935" y="70063"/>
                    </a:lnTo>
                    <a:lnTo>
                      <a:pt x="114903" y="70063"/>
                    </a:lnTo>
                    <a:cubicBezTo>
                      <a:pt x="90152" y="70063"/>
                      <a:pt x="70063" y="90152"/>
                      <a:pt x="70063" y="114903"/>
                    </a:cubicBezTo>
                    <a:close/>
                  </a:path>
                </a:pathLst>
              </a:custGeom>
              <a:solidFill>
                <a:srgbClr val="000C82">
                  <a:alpha val="50000"/>
                </a:srgbClr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0" name="Freeform: Shape 123">
                <a:extLst>
                  <a:ext uri="{FF2B5EF4-FFF2-40B4-BE49-F238E27FC236}">
                    <a16:creationId xmlns:a16="http://schemas.microsoft.com/office/drawing/2014/main" id="{D0F39583-5C58-4AB8-985D-2AA4FC9E2C9F}"/>
                  </a:ext>
                </a:extLst>
              </p:cNvPr>
              <p:cNvSpPr/>
              <p:nvPr/>
            </p:nvSpPr>
            <p:spPr>
              <a:xfrm>
                <a:off x="12594141" y="3132762"/>
                <a:ext cx="687552" cy="149468"/>
              </a:xfrm>
              <a:custGeom>
                <a:avLst/>
                <a:gdLst>
                  <a:gd name="connsiteX0" fmla="*/ 85010 w 687552"/>
                  <a:gd name="connsiteY0" fmla="*/ 99957 h 149467"/>
                  <a:gd name="connsiteX1" fmla="*/ 70063 w 687552"/>
                  <a:gd name="connsiteY1" fmla="*/ 85010 h 149467"/>
                  <a:gd name="connsiteX2" fmla="*/ 85010 w 687552"/>
                  <a:gd name="connsiteY2" fmla="*/ 70063 h 149467"/>
                  <a:gd name="connsiteX3" fmla="*/ 638041 w 687552"/>
                  <a:gd name="connsiteY3" fmla="*/ 70063 h 149467"/>
                  <a:gd name="connsiteX4" fmla="*/ 623094 w 687552"/>
                  <a:gd name="connsiteY4" fmla="*/ 85010 h 149467"/>
                  <a:gd name="connsiteX5" fmla="*/ 638041 w 687552"/>
                  <a:gd name="connsiteY5" fmla="*/ 99957 h 149467"/>
                  <a:gd name="connsiteX6" fmla="*/ 85010 w 687552"/>
                  <a:gd name="connsiteY6" fmla="*/ 99957 h 14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7552" h="149467">
                    <a:moveTo>
                      <a:pt x="85010" y="99957"/>
                    </a:moveTo>
                    <a:cubicBezTo>
                      <a:pt x="76759" y="99957"/>
                      <a:pt x="70063" y="93260"/>
                      <a:pt x="70063" y="85010"/>
                    </a:cubicBezTo>
                    <a:cubicBezTo>
                      <a:pt x="70063" y="76759"/>
                      <a:pt x="76759" y="70063"/>
                      <a:pt x="85010" y="70063"/>
                    </a:cubicBezTo>
                    <a:lnTo>
                      <a:pt x="638041" y="70063"/>
                    </a:lnTo>
                    <a:cubicBezTo>
                      <a:pt x="629791" y="70063"/>
                      <a:pt x="623094" y="76759"/>
                      <a:pt x="623094" y="85010"/>
                    </a:cubicBezTo>
                    <a:cubicBezTo>
                      <a:pt x="623094" y="93260"/>
                      <a:pt x="629791" y="99957"/>
                      <a:pt x="638041" y="99957"/>
                    </a:cubicBezTo>
                    <a:lnTo>
                      <a:pt x="85010" y="99957"/>
                    </a:lnTo>
                    <a:close/>
                  </a:path>
                </a:pathLst>
              </a:custGeom>
              <a:solidFill>
                <a:srgbClr val="A0A1A2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1" name="Freeform: Shape 124">
                <a:extLst>
                  <a:ext uri="{FF2B5EF4-FFF2-40B4-BE49-F238E27FC236}">
                    <a16:creationId xmlns:a16="http://schemas.microsoft.com/office/drawing/2014/main" id="{9C0D18F4-612C-43E4-870B-14B5987D16B3}"/>
                  </a:ext>
                </a:extLst>
              </p:cNvPr>
              <p:cNvSpPr/>
              <p:nvPr/>
            </p:nvSpPr>
            <p:spPr>
              <a:xfrm>
                <a:off x="12534353" y="2564784"/>
                <a:ext cx="209255" cy="149468"/>
              </a:xfrm>
              <a:custGeom>
                <a:avLst/>
                <a:gdLst>
                  <a:gd name="connsiteX0" fmla="*/ 70063 w 209255"/>
                  <a:gd name="connsiteY0" fmla="*/ 70063 h 149467"/>
                  <a:gd name="connsiteX1" fmla="*/ 159744 w 209255"/>
                  <a:gd name="connsiteY1" fmla="*/ 70063 h 149467"/>
                  <a:gd name="connsiteX2" fmla="*/ 159744 w 209255"/>
                  <a:gd name="connsiteY2" fmla="*/ 99957 h 149467"/>
                  <a:gd name="connsiteX3" fmla="*/ 70063 w 209255"/>
                  <a:gd name="connsiteY3" fmla="*/ 99957 h 14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255" h="149467">
                    <a:moveTo>
                      <a:pt x="70063" y="70063"/>
                    </a:moveTo>
                    <a:lnTo>
                      <a:pt x="159744" y="70063"/>
                    </a:lnTo>
                    <a:lnTo>
                      <a:pt x="159744" y="99957"/>
                    </a:lnTo>
                    <a:lnTo>
                      <a:pt x="70063" y="99957"/>
                    </a:lnTo>
                    <a:close/>
                  </a:path>
                </a:pathLst>
              </a:custGeom>
              <a:solidFill>
                <a:srgbClr val="A0A1A2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2" name="Freeform: Shape 125">
                <a:extLst>
                  <a:ext uri="{FF2B5EF4-FFF2-40B4-BE49-F238E27FC236}">
                    <a16:creationId xmlns:a16="http://schemas.microsoft.com/office/drawing/2014/main" id="{042A6180-0146-4D1C-9BA3-E66AD73324E0}"/>
                  </a:ext>
                </a:extLst>
              </p:cNvPr>
              <p:cNvSpPr/>
              <p:nvPr/>
            </p:nvSpPr>
            <p:spPr>
              <a:xfrm>
                <a:off x="12534353" y="2684358"/>
                <a:ext cx="209255" cy="149468"/>
              </a:xfrm>
              <a:custGeom>
                <a:avLst/>
                <a:gdLst>
                  <a:gd name="connsiteX0" fmla="*/ 70063 w 209255"/>
                  <a:gd name="connsiteY0" fmla="*/ 70063 h 149467"/>
                  <a:gd name="connsiteX1" fmla="*/ 159744 w 209255"/>
                  <a:gd name="connsiteY1" fmla="*/ 70063 h 149467"/>
                  <a:gd name="connsiteX2" fmla="*/ 159744 w 209255"/>
                  <a:gd name="connsiteY2" fmla="*/ 99957 h 149467"/>
                  <a:gd name="connsiteX3" fmla="*/ 70063 w 209255"/>
                  <a:gd name="connsiteY3" fmla="*/ 99957 h 14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255" h="149467">
                    <a:moveTo>
                      <a:pt x="70063" y="70063"/>
                    </a:moveTo>
                    <a:lnTo>
                      <a:pt x="159744" y="70063"/>
                    </a:lnTo>
                    <a:lnTo>
                      <a:pt x="159744" y="99957"/>
                    </a:lnTo>
                    <a:lnTo>
                      <a:pt x="70063" y="99957"/>
                    </a:lnTo>
                    <a:close/>
                  </a:path>
                </a:pathLst>
              </a:custGeom>
              <a:solidFill>
                <a:srgbClr val="A0A1A2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3" name="Freeform: Shape 126">
                <a:extLst>
                  <a:ext uri="{FF2B5EF4-FFF2-40B4-BE49-F238E27FC236}">
                    <a16:creationId xmlns:a16="http://schemas.microsoft.com/office/drawing/2014/main" id="{DE23D1E3-9C76-42A8-959A-B4F778D002DE}"/>
                  </a:ext>
                </a:extLst>
              </p:cNvPr>
              <p:cNvSpPr/>
              <p:nvPr/>
            </p:nvSpPr>
            <p:spPr>
              <a:xfrm>
                <a:off x="12534353" y="2803932"/>
                <a:ext cx="209255" cy="149468"/>
              </a:xfrm>
              <a:custGeom>
                <a:avLst/>
                <a:gdLst>
                  <a:gd name="connsiteX0" fmla="*/ 70063 w 209255"/>
                  <a:gd name="connsiteY0" fmla="*/ 70063 h 149467"/>
                  <a:gd name="connsiteX1" fmla="*/ 159744 w 209255"/>
                  <a:gd name="connsiteY1" fmla="*/ 70063 h 149467"/>
                  <a:gd name="connsiteX2" fmla="*/ 159744 w 209255"/>
                  <a:gd name="connsiteY2" fmla="*/ 99957 h 149467"/>
                  <a:gd name="connsiteX3" fmla="*/ 70063 w 209255"/>
                  <a:gd name="connsiteY3" fmla="*/ 99957 h 14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255" h="149467">
                    <a:moveTo>
                      <a:pt x="70063" y="70063"/>
                    </a:moveTo>
                    <a:lnTo>
                      <a:pt x="159744" y="70063"/>
                    </a:lnTo>
                    <a:lnTo>
                      <a:pt x="159744" y="99957"/>
                    </a:lnTo>
                    <a:lnTo>
                      <a:pt x="70063" y="99957"/>
                    </a:lnTo>
                    <a:close/>
                  </a:path>
                </a:pathLst>
              </a:custGeom>
              <a:solidFill>
                <a:srgbClr val="A0A1A2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4" name="Freeform: Shape 127">
                <a:extLst>
                  <a:ext uri="{FF2B5EF4-FFF2-40B4-BE49-F238E27FC236}">
                    <a16:creationId xmlns:a16="http://schemas.microsoft.com/office/drawing/2014/main" id="{3C02C5A9-4494-44AC-AD43-229A3D61B8A9}"/>
                  </a:ext>
                </a:extLst>
              </p:cNvPr>
              <p:cNvSpPr/>
              <p:nvPr/>
            </p:nvSpPr>
            <p:spPr>
              <a:xfrm>
                <a:off x="12534353" y="2923507"/>
                <a:ext cx="209255" cy="149468"/>
              </a:xfrm>
              <a:custGeom>
                <a:avLst/>
                <a:gdLst>
                  <a:gd name="connsiteX0" fmla="*/ 70063 w 209255"/>
                  <a:gd name="connsiteY0" fmla="*/ 70063 h 149467"/>
                  <a:gd name="connsiteX1" fmla="*/ 159744 w 209255"/>
                  <a:gd name="connsiteY1" fmla="*/ 70063 h 149467"/>
                  <a:gd name="connsiteX2" fmla="*/ 159744 w 209255"/>
                  <a:gd name="connsiteY2" fmla="*/ 99957 h 149467"/>
                  <a:gd name="connsiteX3" fmla="*/ 70063 w 209255"/>
                  <a:gd name="connsiteY3" fmla="*/ 99957 h 14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255" h="149467">
                    <a:moveTo>
                      <a:pt x="70063" y="70063"/>
                    </a:moveTo>
                    <a:lnTo>
                      <a:pt x="159744" y="70063"/>
                    </a:lnTo>
                    <a:lnTo>
                      <a:pt x="159744" y="99957"/>
                    </a:lnTo>
                    <a:lnTo>
                      <a:pt x="70063" y="99957"/>
                    </a:lnTo>
                    <a:close/>
                  </a:path>
                </a:pathLst>
              </a:custGeom>
              <a:solidFill>
                <a:srgbClr val="A0A1A2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5" name="Freeform: Shape 128">
                <a:extLst>
                  <a:ext uri="{FF2B5EF4-FFF2-40B4-BE49-F238E27FC236}">
                    <a16:creationId xmlns:a16="http://schemas.microsoft.com/office/drawing/2014/main" id="{6BAF4DD5-4104-4C6D-870F-8374E5F24597}"/>
                  </a:ext>
                </a:extLst>
              </p:cNvPr>
              <p:cNvSpPr/>
              <p:nvPr/>
            </p:nvSpPr>
            <p:spPr>
              <a:xfrm>
                <a:off x="12534353" y="3043081"/>
                <a:ext cx="209255" cy="149468"/>
              </a:xfrm>
              <a:custGeom>
                <a:avLst/>
                <a:gdLst>
                  <a:gd name="connsiteX0" fmla="*/ 70063 w 209255"/>
                  <a:gd name="connsiteY0" fmla="*/ 70063 h 149467"/>
                  <a:gd name="connsiteX1" fmla="*/ 159744 w 209255"/>
                  <a:gd name="connsiteY1" fmla="*/ 70063 h 149467"/>
                  <a:gd name="connsiteX2" fmla="*/ 159744 w 209255"/>
                  <a:gd name="connsiteY2" fmla="*/ 99957 h 149467"/>
                  <a:gd name="connsiteX3" fmla="*/ 70063 w 209255"/>
                  <a:gd name="connsiteY3" fmla="*/ 99957 h 149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255" h="149467">
                    <a:moveTo>
                      <a:pt x="70063" y="70063"/>
                    </a:moveTo>
                    <a:lnTo>
                      <a:pt x="159744" y="70063"/>
                    </a:lnTo>
                    <a:lnTo>
                      <a:pt x="159744" y="99957"/>
                    </a:lnTo>
                    <a:lnTo>
                      <a:pt x="70063" y="99957"/>
                    </a:lnTo>
                    <a:close/>
                  </a:path>
                </a:pathLst>
              </a:custGeom>
              <a:solidFill>
                <a:srgbClr val="A0A1A2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6" name="Freeform: Shape 129">
                <a:extLst>
                  <a:ext uri="{FF2B5EF4-FFF2-40B4-BE49-F238E27FC236}">
                    <a16:creationId xmlns:a16="http://schemas.microsoft.com/office/drawing/2014/main" id="{A0EC203F-1BD8-4BB4-9ADE-8AF664B9C19B}"/>
                  </a:ext>
                </a:extLst>
              </p:cNvPr>
              <p:cNvSpPr/>
              <p:nvPr/>
            </p:nvSpPr>
            <p:spPr>
              <a:xfrm>
                <a:off x="12773502" y="2733413"/>
                <a:ext cx="209255" cy="298936"/>
              </a:xfrm>
              <a:custGeom>
                <a:avLst/>
                <a:gdLst>
                  <a:gd name="connsiteX0" fmla="*/ 70063 w 209255"/>
                  <a:gd name="connsiteY0" fmla="*/ 70063 h 298935"/>
                  <a:gd name="connsiteX1" fmla="*/ 70063 w 209255"/>
                  <a:gd name="connsiteY1" fmla="*/ 196184 h 298935"/>
                  <a:gd name="connsiteX2" fmla="*/ 159744 w 209255"/>
                  <a:gd name="connsiteY2" fmla="*/ 240785 h 298935"/>
                  <a:gd name="connsiteX3" fmla="*/ 159744 w 209255"/>
                  <a:gd name="connsiteY3" fmla="*/ 114903 h 298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255" h="298935">
                    <a:moveTo>
                      <a:pt x="70063" y="70063"/>
                    </a:moveTo>
                    <a:lnTo>
                      <a:pt x="70063" y="196184"/>
                    </a:lnTo>
                    <a:lnTo>
                      <a:pt x="159744" y="240785"/>
                    </a:lnTo>
                    <a:lnTo>
                      <a:pt x="159744" y="114903"/>
                    </a:lnTo>
                    <a:close/>
                  </a:path>
                </a:pathLst>
              </a:custGeom>
              <a:solidFill>
                <a:srgbClr val="FFFFFF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7" name="Freeform: Shape 130">
                <a:extLst>
                  <a:ext uri="{FF2B5EF4-FFF2-40B4-BE49-F238E27FC236}">
                    <a16:creationId xmlns:a16="http://schemas.microsoft.com/office/drawing/2014/main" id="{039EA394-C0A6-4945-BE2E-A742C35F4017}"/>
                  </a:ext>
                </a:extLst>
              </p:cNvPr>
              <p:cNvSpPr/>
              <p:nvPr/>
            </p:nvSpPr>
            <p:spPr>
              <a:xfrm>
                <a:off x="12791946" y="2666362"/>
                <a:ext cx="298936" cy="209255"/>
              </a:xfrm>
              <a:custGeom>
                <a:avLst/>
                <a:gdLst>
                  <a:gd name="connsiteX0" fmla="*/ 242430 w 298935"/>
                  <a:gd name="connsiteY0" fmla="*/ 113050 h 209255"/>
                  <a:gd name="connsiteX1" fmla="*/ 156246 w 298935"/>
                  <a:gd name="connsiteY1" fmla="*/ 70063 h 209255"/>
                  <a:gd name="connsiteX2" fmla="*/ 70063 w 298935"/>
                  <a:gd name="connsiteY2" fmla="*/ 113050 h 209255"/>
                  <a:gd name="connsiteX3" fmla="*/ 156246 w 298935"/>
                  <a:gd name="connsiteY3" fmla="*/ 156007 h 20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935" h="209255">
                    <a:moveTo>
                      <a:pt x="242430" y="113050"/>
                    </a:moveTo>
                    <a:lnTo>
                      <a:pt x="156246" y="70063"/>
                    </a:lnTo>
                    <a:lnTo>
                      <a:pt x="70063" y="113050"/>
                    </a:lnTo>
                    <a:lnTo>
                      <a:pt x="156246" y="156007"/>
                    </a:lnTo>
                    <a:close/>
                  </a:path>
                </a:pathLst>
              </a:custGeom>
              <a:solidFill>
                <a:srgbClr val="FFFFFF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28" name="Freeform: Shape 131">
                <a:extLst>
                  <a:ext uri="{FF2B5EF4-FFF2-40B4-BE49-F238E27FC236}">
                    <a16:creationId xmlns:a16="http://schemas.microsoft.com/office/drawing/2014/main" id="{51BB040A-0D0A-4928-A5A8-1028B8E1D075}"/>
                  </a:ext>
                </a:extLst>
              </p:cNvPr>
              <p:cNvSpPr/>
              <p:nvPr/>
            </p:nvSpPr>
            <p:spPr>
              <a:xfrm>
                <a:off x="12893076" y="2733413"/>
                <a:ext cx="209255" cy="298936"/>
              </a:xfrm>
              <a:custGeom>
                <a:avLst/>
                <a:gdLst>
                  <a:gd name="connsiteX0" fmla="*/ 70063 w 209255"/>
                  <a:gd name="connsiteY0" fmla="*/ 240785 h 298935"/>
                  <a:gd name="connsiteX1" fmla="*/ 159744 w 209255"/>
                  <a:gd name="connsiteY1" fmla="*/ 196184 h 298935"/>
                  <a:gd name="connsiteX2" fmla="*/ 159744 w 209255"/>
                  <a:gd name="connsiteY2" fmla="*/ 70063 h 298935"/>
                  <a:gd name="connsiteX3" fmla="*/ 70063 w 209255"/>
                  <a:gd name="connsiteY3" fmla="*/ 114903 h 298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9255" h="298935">
                    <a:moveTo>
                      <a:pt x="70063" y="240785"/>
                    </a:moveTo>
                    <a:lnTo>
                      <a:pt x="159744" y="196184"/>
                    </a:lnTo>
                    <a:lnTo>
                      <a:pt x="159744" y="70063"/>
                    </a:lnTo>
                    <a:lnTo>
                      <a:pt x="70063" y="114903"/>
                    </a:lnTo>
                    <a:close/>
                  </a:path>
                </a:pathLst>
              </a:custGeom>
              <a:solidFill>
                <a:srgbClr val="FFFFFF"/>
              </a:solidFill>
              <a:ln w="297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</p:grpSp>
        <p:sp>
          <p:nvSpPr>
            <p:cNvPr id="29" name="Freeform: Shape 2861">
              <a:extLst>
                <a:ext uri="{FF2B5EF4-FFF2-40B4-BE49-F238E27FC236}">
                  <a16:creationId xmlns:a16="http://schemas.microsoft.com/office/drawing/2014/main" id="{D70CA222-1580-4828-9288-1A14616F6EF5}"/>
                </a:ext>
              </a:extLst>
            </p:cNvPr>
            <p:cNvSpPr/>
            <p:nvPr/>
          </p:nvSpPr>
          <p:spPr>
            <a:xfrm>
              <a:off x="2291760" y="3675256"/>
              <a:ext cx="438259" cy="458302"/>
            </a:xfrm>
            <a:custGeom>
              <a:avLst/>
              <a:gdLst>
                <a:gd name="connsiteX0" fmla="*/ 71541 w 89361"/>
                <a:gd name="connsiteY0" fmla="*/ 883 h 94557"/>
                <a:gd name="connsiteX1" fmla="*/ 6286 w 89361"/>
                <a:gd name="connsiteY1" fmla="*/ 883 h 94557"/>
                <a:gd name="connsiteX2" fmla="*/ 779 w 89361"/>
                <a:gd name="connsiteY2" fmla="*/ 6390 h 94557"/>
                <a:gd name="connsiteX3" fmla="*/ 779 w 89361"/>
                <a:gd name="connsiteY3" fmla="*/ 87647 h 94557"/>
                <a:gd name="connsiteX4" fmla="*/ 6286 w 89361"/>
                <a:gd name="connsiteY4" fmla="*/ 93778 h 94557"/>
                <a:gd name="connsiteX5" fmla="*/ 83179 w 89361"/>
                <a:gd name="connsiteY5" fmla="*/ 93778 h 94557"/>
                <a:gd name="connsiteX6" fmla="*/ 88686 w 89361"/>
                <a:gd name="connsiteY6" fmla="*/ 87647 h 94557"/>
                <a:gd name="connsiteX7" fmla="*/ 88686 w 89361"/>
                <a:gd name="connsiteY7" fmla="*/ 19067 h 94557"/>
                <a:gd name="connsiteX8" fmla="*/ 71022 w 89361"/>
                <a:gd name="connsiteY8" fmla="*/ 19067 h 94557"/>
                <a:gd name="connsiteX9" fmla="*/ 71022 w 89361"/>
                <a:gd name="connsiteY9" fmla="*/ 779 h 94557"/>
                <a:gd name="connsiteX10" fmla="*/ 71541 w 89361"/>
                <a:gd name="connsiteY10" fmla="*/ 883 h 94557"/>
                <a:gd name="connsiteX11" fmla="*/ 71541 w 89361"/>
                <a:gd name="connsiteY11" fmla="*/ 883 h 94557"/>
                <a:gd name="connsiteX12" fmla="*/ 69359 w 89361"/>
                <a:gd name="connsiteY12" fmla="*/ 71126 h 94557"/>
                <a:gd name="connsiteX13" fmla="*/ 20106 w 89361"/>
                <a:gd name="connsiteY13" fmla="*/ 71126 h 94557"/>
                <a:gd name="connsiteX14" fmla="*/ 20106 w 89361"/>
                <a:gd name="connsiteY14" fmla="*/ 61774 h 94557"/>
                <a:gd name="connsiteX15" fmla="*/ 69359 w 89361"/>
                <a:gd name="connsiteY15" fmla="*/ 61774 h 94557"/>
                <a:gd name="connsiteX16" fmla="*/ 69359 w 89361"/>
                <a:gd name="connsiteY16" fmla="*/ 71126 h 94557"/>
                <a:gd name="connsiteX17" fmla="*/ 69359 w 89361"/>
                <a:gd name="connsiteY17" fmla="*/ 53981 h 94557"/>
                <a:gd name="connsiteX18" fmla="*/ 20106 w 89361"/>
                <a:gd name="connsiteY18" fmla="*/ 53981 h 94557"/>
                <a:gd name="connsiteX19" fmla="*/ 20106 w 89361"/>
                <a:gd name="connsiteY19" fmla="*/ 44629 h 94557"/>
                <a:gd name="connsiteX20" fmla="*/ 69359 w 89361"/>
                <a:gd name="connsiteY20" fmla="*/ 44629 h 94557"/>
                <a:gd name="connsiteX21" fmla="*/ 69359 w 89361"/>
                <a:gd name="connsiteY21" fmla="*/ 53981 h 94557"/>
                <a:gd name="connsiteX22" fmla="*/ 69359 w 89361"/>
                <a:gd name="connsiteY22" fmla="*/ 36316 h 94557"/>
                <a:gd name="connsiteX23" fmla="*/ 20106 w 89361"/>
                <a:gd name="connsiteY23" fmla="*/ 36316 h 94557"/>
                <a:gd name="connsiteX24" fmla="*/ 20106 w 89361"/>
                <a:gd name="connsiteY24" fmla="*/ 26964 h 94557"/>
                <a:gd name="connsiteX25" fmla="*/ 69359 w 89361"/>
                <a:gd name="connsiteY25" fmla="*/ 26964 h 94557"/>
                <a:gd name="connsiteX26" fmla="*/ 69359 w 89361"/>
                <a:gd name="connsiteY26" fmla="*/ 36316 h 9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361" h="94557">
                  <a:moveTo>
                    <a:pt x="71541" y="883"/>
                  </a:moveTo>
                  <a:lnTo>
                    <a:pt x="6286" y="883"/>
                  </a:lnTo>
                  <a:cubicBezTo>
                    <a:pt x="2961" y="883"/>
                    <a:pt x="779" y="3689"/>
                    <a:pt x="779" y="6390"/>
                  </a:cubicBezTo>
                  <a:lnTo>
                    <a:pt x="779" y="87647"/>
                  </a:lnTo>
                  <a:cubicBezTo>
                    <a:pt x="779" y="90972"/>
                    <a:pt x="3585" y="93778"/>
                    <a:pt x="6286" y="93778"/>
                  </a:cubicBezTo>
                  <a:lnTo>
                    <a:pt x="83179" y="93778"/>
                  </a:lnTo>
                  <a:cubicBezTo>
                    <a:pt x="86504" y="93778"/>
                    <a:pt x="88686" y="90972"/>
                    <a:pt x="88686" y="87647"/>
                  </a:cubicBezTo>
                  <a:lnTo>
                    <a:pt x="88686" y="19067"/>
                  </a:lnTo>
                  <a:lnTo>
                    <a:pt x="71022" y="19067"/>
                  </a:lnTo>
                  <a:lnTo>
                    <a:pt x="71022" y="779"/>
                  </a:lnTo>
                  <a:lnTo>
                    <a:pt x="71541" y="883"/>
                  </a:lnTo>
                  <a:lnTo>
                    <a:pt x="71541" y="883"/>
                  </a:lnTo>
                  <a:close/>
                  <a:moveTo>
                    <a:pt x="69359" y="71126"/>
                  </a:moveTo>
                  <a:lnTo>
                    <a:pt x="20106" y="71126"/>
                  </a:lnTo>
                  <a:lnTo>
                    <a:pt x="20106" y="61774"/>
                  </a:lnTo>
                  <a:lnTo>
                    <a:pt x="69359" y="61774"/>
                  </a:lnTo>
                  <a:lnTo>
                    <a:pt x="69359" y="71126"/>
                  </a:lnTo>
                  <a:close/>
                  <a:moveTo>
                    <a:pt x="69359" y="53981"/>
                  </a:moveTo>
                  <a:lnTo>
                    <a:pt x="20106" y="53981"/>
                  </a:lnTo>
                  <a:lnTo>
                    <a:pt x="20106" y="44629"/>
                  </a:lnTo>
                  <a:lnTo>
                    <a:pt x="69359" y="44629"/>
                  </a:lnTo>
                  <a:lnTo>
                    <a:pt x="69359" y="53981"/>
                  </a:lnTo>
                  <a:close/>
                  <a:moveTo>
                    <a:pt x="69359" y="36316"/>
                  </a:moveTo>
                  <a:lnTo>
                    <a:pt x="20106" y="36316"/>
                  </a:lnTo>
                  <a:lnTo>
                    <a:pt x="20106" y="26964"/>
                  </a:lnTo>
                  <a:lnTo>
                    <a:pt x="69359" y="26964"/>
                  </a:lnTo>
                  <a:lnTo>
                    <a:pt x="69359" y="36316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/>
            </a:p>
          </p:txBody>
        </p:sp>
      </p:grpSp>
    </p:spTree>
    <p:extLst>
      <p:ext uri="{BB962C8B-B14F-4D97-AF65-F5344CB8AC3E}">
        <p14:creationId xmlns:p14="http://schemas.microsoft.com/office/powerpoint/2010/main" val="152342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2AC5A-FD84-4BFB-9416-2DBC9569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Region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C50D867-E5E1-4EE7-99CA-21256E68C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6100" y="1957926"/>
            <a:ext cx="6790100" cy="3245756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807FB2D-2676-450A-936D-016E0F1D7469}"/>
              </a:ext>
            </a:extLst>
          </p:cNvPr>
          <p:cNvSpPr txBox="1"/>
          <p:nvPr/>
        </p:nvSpPr>
        <p:spPr>
          <a:xfrm>
            <a:off x="838200" y="1801726"/>
            <a:ext cx="351160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Azure, a </a:t>
            </a:r>
            <a:r>
              <a:rPr lang="en-US" sz="2400" b="1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egion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is a geographical area on the planet containing at least one, but potentially multiple, datacenters that are in close proximity and networked together with a low-latency network.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52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7B198-AA6D-49D3-B390-3DDF1F59F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Azure Accounts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041EA9-DA14-4973-98B4-034ECDFC1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0875"/>
            <a:ext cx="10515600" cy="2596250"/>
          </a:xfrm>
        </p:spPr>
        <p:txBody>
          <a:bodyPr>
            <a:normAutofit/>
          </a:bodyPr>
          <a:lstStyle/>
          <a:p>
            <a:r>
              <a:rPr lang="en-US" sz="2400" b="0" i="0" noProof="0" dirty="0">
                <a:solidFill>
                  <a:srgbClr val="000000"/>
                </a:solidFill>
                <a:effectLst/>
              </a:rPr>
              <a:t>Subscriptions have accounts. An Azure account is simply an identity in Azure Active Directory (Azure AD) or in a directory that is trusted by Azure AD, such as a work or school organization. </a:t>
            </a:r>
            <a:endParaRPr lang="en-US" sz="2400" noProof="0" dirty="0">
              <a:solidFill>
                <a:srgbClr val="000000"/>
              </a:solidFill>
            </a:endParaRPr>
          </a:p>
          <a:p>
            <a:r>
              <a:rPr lang="en-US" sz="2400" b="0" i="0" noProof="0" dirty="0">
                <a:solidFill>
                  <a:srgbClr val="000000"/>
                </a:solidFill>
                <a:effectLst/>
              </a:rPr>
              <a:t>If </a:t>
            </a:r>
            <a:r>
              <a:rPr lang="en-US" sz="2400" dirty="0">
                <a:solidFill>
                  <a:srgbClr val="000000"/>
                </a:solidFill>
              </a:rPr>
              <a:t>users 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don't belong to one of these organizations, </a:t>
            </a:r>
            <a:r>
              <a:rPr lang="en-US" sz="2400" dirty="0">
                <a:solidFill>
                  <a:srgbClr val="000000"/>
                </a:solidFill>
              </a:rPr>
              <a:t>they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can sign up for an Azure account by using </a:t>
            </a:r>
            <a:r>
              <a:rPr lang="en-US" sz="2400" dirty="0" err="1">
                <a:solidFill>
                  <a:srgbClr val="000000"/>
                </a:solidFill>
              </a:rPr>
              <a:t>thei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r Microsoft Account, which is also trusted by Azure AD.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293390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771D8-366F-4966-80F7-C222A83A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Resource and Subscription </a:t>
            </a:r>
            <a:r>
              <a:rPr lang="en-US" dirty="0"/>
              <a:t>P</a:t>
            </a:r>
            <a:r>
              <a:rPr lang="en-US" noProof="0" dirty="0" err="1"/>
              <a:t>ermissions</a:t>
            </a:r>
            <a:endParaRPr lang="en-US" noProof="0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C37CDF4-F3FF-4031-9570-5DB3F1AAF7AC}"/>
              </a:ext>
            </a:extLst>
          </p:cNvPr>
          <p:cNvSpPr txBox="1"/>
          <p:nvPr/>
        </p:nvSpPr>
        <p:spPr>
          <a:xfrm>
            <a:off x="710064" y="1690688"/>
            <a:ext cx="5915574" cy="4144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Important considerations between Subscription and Azure AD: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Azure Subscription has a trust relationship with Azure AD.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Multiple subscriptions can trust the same Azure AD.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Each subscription can only trust a single directory.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If the subscription expires, the security principals lose access.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61A97F-404F-414C-A911-C4F7C90F1864}"/>
              </a:ext>
            </a:extLst>
          </p:cNvPr>
          <p:cNvGrpSpPr/>
          <p:nvPr/>
        </p:nvGrpSpPr>
        <p:grpSpPr>
          <a:xfrm>
            <a:off x="7974351" y="3147913"/>
            <a:ext cx="3312774" cy="1230273"/>
            <a:chOff x="6837130" y="2985852"/>
            <a:chExt cx="3312774" cy="1230273"/>
          </a:xfrm>
        </p:grpSpPr>
        <p:sp>
          <p:nvSpPr>
            <p:cNvPr id="10" name="Flecha: a la izquierda y derecha 9">
              <a:extLst>
                <a:ext uri="{FF2B5EF4-FFF2-40B4-BE49-F238E27FC236}">
                  <a16:creationId xmlns:a16="http://schemas.microsoft.com/office/drawing/2014/main" id="{D0CA2C0E-AAA8-45BA-84AE-3CBA2AC0C3E0}"/>
                </a:ext>
              </a:extLst>
            </p:cNvPr>
            <p:cNvSpPr/>
            <p:nvPr/>
          </p:nvSpPr>
          <p:spPr>
            <a:xfrm>
              <a:off x="7930045" y="3319206"/>
              <a:ext cx="1126944" cy="281783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7F2A25B-76FA-4F2E-B2D9-0948E4DC673E}"/>
                </a:ext>
              </a:extLst>
            </p:cNvPr>
            <p:cNvGrpSpPr/>
            <p:nvPr/>
          </p:nvGrpSpPr>
          <p:grpSpPr>
            <a:xfrm>
              <a:off x="6837130" y="2985852"/>
              <a:ext cx="3312774" cy="1230273"/>
              <a:chOff x="6825183" y="2988226"/>
              <a:chExt cx="3312774" cy="1230273"/>
            </a:xfrm>
          </p:grpSpPr>
          <p:grpSp>
            <p:nvGrpSpPr>
              <p:cNvPr id="4" name="Group 17">
                <a:extLst>
                  <a:ext uri="{FF2B5EF4-FFF2-40B4-BE49-F238E27FC236}">
                    <a16:creationId xmlns:a16="http://schemas.microsoft.com/office/drawing/2014/main" id="{AAAA50BE-EB6B-4FFC-8634-A27BC0320B2F}"/>
                  </a:ext>
                </a:extLst>
              </p:cNvPr>
              <p:cNvGrpSpPr/>
              <p:nvPr/>
            </p:nvGrpSpPr>
            <p:grpSpPr>
              <a:xfrm>
                <a:off x="9289947" y="2988226"/>
                <a:ext cx="761025" cy="761025"/>
                <a:chOff x="9393386" y="3911333"/>
                <a:chExt cx="761025" cy="761025"/>
              </a:xfrm>
            </p:grpSpPr>
            <p:sp>
              <p:nvSpPr>
                <p:cNvPr id="5" name="Freeform: Shape 216">
                  <a:extLst>
                    <a:ext uri="{FF2B5EF4-FFF2-40B4-BE49-F238E27FC236}">
                      <a16:creationId xmlns:a16="http://schemas.microsoft.com/office/drawing/2014/main" id="{DCE3447D-0349-4797-B7DD-9F6811190738}"/>
                    </a:ext>
                  </a:extLst>
                </p:cNvPr>
                <p:cNvSpPr/>
                <p:nvPr/>
              </p:nvSpPr>
              <p:spPr>
                <a:xfrm>
                  <a:off x="9616858" y="4197700"/>
                  <a:ext cx="148493" cy="259862"/>
                </a:xfrm>
                <a:custGeom>
                  <a:avLst/>
                  <a:gdLst>
                    <a:gd name="connsiteX0" fmla="*/ 70961 w 76200"/>
                    <a:gd name="connsiteY0" fmla="*/ 7144 h 133350"/>
                    <a:gd name="connsiteX1" fmla="*/ 7144 w 76200"/>
                    <a:gd name="connsiteY1" fmla="*/ 66199 h 133350"/>
                    <a:gd name="connsiteX2" fmla="*/ 11906 w 76200"/>
                    <a:gd name="connsiteY2" fmla="*/ 81439 h 133350"/>
                    <a:gd name="connsiteX3" fmla="*/ 10954 w 76200"/>
                    <a:gd name="connsiteY3" fmla="*/ 90011 h 133350"/>
                    <a:gd name="connsiteX4" fmla="*/ 76676 w 76200"/>
                    <a:gd name="connsiteY4" fmla="*/ 130016 h 133350"/>
                    <a:gd name="connsiteX5" fmla="*/ 76676 w 76200"/>
                    <a:gd name="connsiteY5" fmla="*/ 14764 h 133350"/>
                    <a:gd name="connsiteX6" fmla="*/ 70961 w 76200"/>
                    <a:gd name="connsiteY6" fmla="*/ 714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200" h="133350">
                      <a:moveTo>
                        <a:pt x="70961" y="7144"/>
                      </a:moveTo>
                      <a:lnTo>
                        <a:pt x="7144" y="66199"/>
                      </a:lnTo>
                      <a:cubicBezTo>
                        <a:pt x="10001" y="70961"/>
                        <a:pt x="11906" y="76676"/>
                        <a:pt x="11906" y="81439"/>
                      </a:cubicBezTo>
                      <a:cubicBezTo>
                        <a:pt x="11906" y="84296"/>
                        <a:pt x="11906" y="87154"/>
                        <a:pt x="10954" y="90011"/>
                      </a:cubicBezTo>
                      <a:lnTo>
                        <a:pt x="76676" y="130016"/>
                      </a:lnTo>
                      <a:lnTo>
                        <a:pt x="76676" y="14764"/>
                      </a:lnTo>
                      <a:cubicBezTo>
                        <a:pt x="75724" y="14764"/>
                        <a:pt x="71914" y="8096"/>
                        <a:pt x="70961" y="7144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6" name="Freeform: Shape 217">
                  <a:extLst>
                    <a:ext uri="{FF2B5EF4-FFF2-40B4-BE49-F238E27FC236}">
                      <a16:creationId xmlns:a16="http://schemas.microsoft.com/office/drawing/2014/main" id="{86E92B33-A42B-4315-B697-244F6FDB32D4}"/>
                    </a:ext>
                  </a:extLst>
                </p:cNvPr>
                <p:cNvSpPr/>
                <p:nvPr/>
              </p:nvSpPr>
              <p:spPr>
                <a:xfrm>
                  <a:off x="9781073" y="4195915"/>
                  <a:ext cx="148493" cy="259862"/>
                </a:xfrm>
                <a:custGeom>
                  <a:avLst/>
                  <a:gdLst>
                    <a:gd name="connsiteX0" fmla="*/ 19526 w 76200"/>
                    <a:gd name="connsiteY0" fmla="*/ 7144 h 133350"/>
                    <a:gd name="connsiteX1" fmla="*/ 7144 w 76200"/>
                    <a:gd name="connsiteY1" fmla="*/ 16669 h 133350"/>
                    <a:gd name="connsiteX2" fmla="*/ 7144 w 76200"/>
                    <a:gd name="connsiteY2" fmla="*/ 130969 h 133350"/>
                    <a:gd name="connsiteX3" fmla="*/ 72866 w 76200"/>
                    <a:gd name="connsiteY3" fmla="*/ 89059 h 133350"/>
                    <a:gd name="connsiteX4" fmla="*/ 70961 w 76200"/>
                    <a:gd name="connsiteY4" fmla="*/ 82391 h 133350"/>
                    <a:gd name="connsiteX5" fmla="*/ 72866 w 76200"/>
                    <a:gd name="connsiteY5" fmla="*/ 70961 h 133350"/>
                    <a:gd name="connsiteX6" fmla="*/ 19526 w 76200"/>
                    <a:gd name="connsiteY6" fmla="*/ 7144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6200" h="133350">
                      <a:moveTo>
                        <a:pt x="19526" y="7144"/>
                      </a:moveTo>
                      <a:cubicBezTo>
                        <a:pt x="18574" y="8096"/>
                        <a:pt x="8096" y="15716"/>
                        <a:pt x="7144" y="16669"/>
                      </a:cubicBezTo>
                      <a:lnTo>
                        <a:pt x="7144" y="130969"/>
                      </a:lnTo>
                      <a:lnTo>
                        <a:pt x="72866" y="89059"/>
                      </a:lnTo>
                      <a:cubicBezTo>
                        <a:pt x="71914" y="86201"/>
                        <a:pt x="70961" y="84296"/>
                        <a:pt x="70961" y="82391"/>
                      </a:cubicBezTo>
                      <a:cubicBezTo>
                        <a:pt x="70961" y="78581"/>
                        <a:pt x="71914" y="74771"/>
                        <a:pt x="72866" y="70961"/>
                      </a:cubicBezTo>
                      <a:lnTo>
                        <a:pt x="19526" y="7144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7" name="Freeform: Shape 218">
                  <a:extLst>
                    <a:ext uri="{FF2B5EF4-FFF2-40B4-BE49-F238E27FC236}">
                      <a16:creationId xmlns:a16="http://schemas.microsoft.com/office/drawing/2014/main" id="{2E2575EB-A0B7-4CC0-B6C3-51D70F71B82F}"/>
                    </a:ext>
                  </a:extLst>
                </p:cNvPr>
                <p:cNvSpPr/>
                <p:nvPr/>
              </p:nvSpPr>
              <p:spPr>
                <a:xfrm>
                  <a:off x="9393386" y="3911333"/>
                  <a:ext cx="761025" cy="761025"/>
                </a:xfrm>
                <a:custGeom>
                  <a:avLst/>
                  <a:gdLst>
                    <a:gd name="connsiteX0" fmla="*/ 199549 w 390525"/>
                    <a:gd name="connsiteY0" fmla="*/ 7144 h 390525"/>
                    <a:gd name="connsiteX1" fmla="*/ 7144 w 390525"/>
                    <a:gd name="connsiteY1" fmla="*/ 235744 h 390525"/>
                    <a:gd name="connsiteX2" fmla="*/ 198596 w 390525"/>
                    <a:gd name="connsiteY2" fmla="*/ 391954 h 390525"/>
                    <a:gd name="connsiteX3" fmla="*/ 391001 w 390525"/>
                    <a:gd name="connsiteY3" fmla="*/ 236696 h 390525"/>
                    <a:gd name="connsiteX4" fmla="*/ 199549 w 390525"/>
                    <a:gd name="connsiteY4" fmla="*/ 7144 h 390525"/>
                    <a:gd name="connsiteX5" fmla="*/ 301466 w 390525"/>
                    <a:gd name="connsiteY5" fmla="*/ 259556 h 390525"/>
                    <a:gd name="connsiteX6" fmla="*/ 279559 w 390525"/>
                    <a:gd name="connsiteY6" fmla="*/ 250031 h 390525"/>
                    <a:gd name="connsiteX7" fmla="*/ 227171 w 390525"/>
                    <a:gd name="connsiteY7" fmla="*/ 287179 h 390525"/>
                    <a:gd name="connsiteX8" fmla="*/ 231934 w 390525"/>
                    <a:gd name="connsiteY8" fmla="*/ 304324 h 390525"/>
                    <a:gd name="connsiteX9" fmla="*/ 201454 w 390525"/>
                    <a:gd name="connsiteY9" fmla="*/ 334804 h 390525"/>
                    <a:gd name="connsiteX10" fmla="*/ 170974 w 390525"/>
                    <a:gd name="connsiteY10" fmla="*/ 304324 h 390525"/>
                    <a:gd name="connsiteX11" fmla="*/ 178594 w 390525"/>
                    <a:gd name="connsiteY11" fmla="*/ 284321 h 390525"/>
                    <a:gd name="connsiteX12" fmla="*/ 117634 w 390525"/>
                    <a:gd name="connsiteY12" fmla="*/ 251936 h 390525"/>
                    <a:gd name="connsiteX13" fmla="*/ 96679 w 390525"/>
                    <a:gd name="connsiteY13" fmla="*/ 260509 h 390525"/>
                    <a:gd name="connsiteX14" fmla="*/ 66199 w 390525"/>
                    <a:gd name="connsiteY14" fmla="*/ 230029 h 390525"/>
                    <a:gd name="connsiteX15" fmla="*/ 96679 w 390525"/>
                    <a:gd name="connsiteY15" fmla="*/ 199549 h 390525"/>
                    <a:gd name="connsiteX16" fmla="*/ 110966 w 390525"/>
                    <a:gd name="connsiteY16" fmla="*/ 203359 h 390525"/>
                    <a:gd name="connsiteX17" fmla="*/ 174784 w 390525"/>
                    <a:gd name="connsiteY17" fmla="*/ 144304 h 390525"/>
                    <a:gd name="connsiteX18" fmla="*/ 168116 w 390525"/>
                    <a:gd name="connsiteY18" fmla="*/ 124301 h 390525"/>
                    <a:gd name="connsiteX19" fmla="*/ 202406 w 390525"/>
                    <a:gd name="connsiteY19" fmla="*/ 90964 h 390525"/>
                    <a:gd name="connsiteX20" fmla="*/ 236696 w 390525"/>
                    <a:gd name="connsiteY20" fmla="*/ 124301 h 390525"/>
                    <a:gd name="connsiteX21" fmla="*/ 230981 w 390525"/>
                    <a:gd name="connsiteY21" fmla="*/ 142399 h 390525"/>
                    <a:gd name="connsiteX22" fmla="*/ 285274 w 390525"/>
                    <a:gd name="connsiteY22" fmla="*/ 206216 h 390525"/>
                    <a:gd name="connsiteX23" fmla="*/ 303371 w 390525"/>
                    <a:gd name="connsiteY23" fmla="*/ 200501 h 390525"/>
                    <a:gd name="connsiteX24" fmla="*/ 333851 w 390525"/>
                    <a:gd name="connsiteY24" fmla="*/ 230981 h 390525"/>
                    <a:gd name="connsiteX25" fmla="*/ 301466 w 390525"/>
                    <a:gd name="connsiteY25" fmla="*/ 259556 h 39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390525" h="390525">
                      <a:moveTo>
                        <a:pt x="199549" y="7144"/>
                      </a:moveTo>
                      <a:lnTo>
                        <a:pt x="7144" y="235744"/>
                      </a:lnTo>
                      <a:lnTo>
                        <a:pt x="198596" y="391954"/>
                      </a:lnTo>
                      <a:lnTo>
                        <a:pt x="391001" y="236696"/>
                      </a:lnTo>
                      <a:lnTo>
                        <a:pt x="199549" y="7144"/>
                      </a:lnTo>
                      <a:close/>
                      <a:moveTo>
                        <a:pt x="301466" y="259556"/>
                      </a:moveTo>
                      <a:cubicBezTo>
                        <a:pt x="292894" y="259556"/>
                        <a:pt x="285274" y="255746"/>
                        <a:pt x="279559" y="250031"/>
                      </a:cubicBezTo>
                      <a:lnTo>
                        <a:pt x="227171" y="287179"/>
                      </a:lnTo>
                      <a:cubicBezTo>
                        <a:pt x="230981" y="291941"/>
                        <a:pt x="231934" y="297656"/>
                        <a:pt x="231934" y="304324"/>
                      </a:cubicBezTo>
                      <a:cubicBezTo>
                        <a:pt x="231934" y="321469"/>
                        <a:pt x="217646" y="334804"/>
                        <a:pt x="201454" y="334804"/>
                      </a:cubicBezTo>
                      <a:cubicBezTo>
                        <a:pt x="184309" y="334804"/>
                        <a:pt x="170974" y="321469"/>
                        <a:pt x="170974" y="304324"/>
                      </a:cubicBezTo>
                      <a:cubicBezTo>
                        <a:pt x="170974" y="296704"/>
                        <a:pt x="173831" y="290036"/>
                        <a:pt x="178594" y="284321"/>
                      </a:cubicBezTo>
                      <a:lnTo>
                        <a:pt x="117634" y="251936"/>
                      </a:lnTo>
                      <a:cubicBezTo>
                        <a:pt x="111919" y="257651"/>
                        <a:pt x="104299" y="260509"/>
                        <a:pt x="96679" y="260509"/>
                      </a:cubicBezTo>
                      <a:cubicBezTo>
                        <a:pt x="79534" y="260509"/>
                        <a:pt x="66199" y="247174"/>
                        <a:pt x="66199" y="230029"/>
                      </a:cubicBezTo>
                      <a:cubicBezTo>
                        <a:pt x="66199" y="212884"/>
                        <a:pt x="80486" y="199549"/>
                        <a:pt x="96679" y="199549"/>
                      </a:cubicBezTo>
                      <a:cubicBezTo>
                        <a:pt x="101441" y="199549"/>
                        <a:pt x="106204" y="200501"/>
                        <a:pt x="110966" y="203359"/>
                      </a:cubicBezTo>
                      <a:lnTo>
                        <a:pt x="174784" y="144304"/>
                      </a:lnTo>
                      <a:cubicBezTo>
                        <a:pt x="170021" y="138589"/>
                        <a:pt x="168116" y="130969"/>
                        <a:pt x="168116" y="124301"/>
                      </a:cubicBezTo>
                      <a:cubicBezTo>
                        <a:pt x="168116" y="105251"/>
                        <a:pt x="183356" y="90964"/>
                        <a:pt x="202406" y="90964"/>
                      </a:cubicBezTo>
                      <a:cubicBezTo>
                        <a:pt x="221456" y="90964"/>
                        <a:pt x="236696" y="106204"/>
                        <a:pt x="236696" y="124301"/>
                      </a:cubicBezTo>
                      <a:cubicBezTo>
                        <a:pt x="236696" y="130969"/>
                        <a:pt x="234791" y="136684"/>
                        <a:pt x="230981" y="142399"/>
                      </a:cubicBezTo>
                      <a:lnTo>
                        <a:pt x="285274" y="206216"/>
                      </a:lnTo>
                      <a:cubicBezTo>
                        <a:pt x="290036" y="202406"/>
                        <a:pt x="296704" y="200501"/>
                        <a:pt x="303371" y="200501"/>
                      </a:cubicBezTo>
                      <a:cubicBezTo>
                        <a:pt x="320516" y="200501"/>
                        <a:pt x="333851" y="213836"/>
                        <a:pt x="333851" y="230981"/>
                      </a:cubicBezTo>
                      <a:cubicBezTo>
                        <a:pt x="331946" y="245269"/>
                        <a:pt x="317659" y="259556"/>
                        <a:pt x="301466" y="259556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9525" cap="flat">
                  <a:solidFill>
                    <a:schemeClr val="accent1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</p:grpSp>
          <p:pic>
            <p:nvPicPr>
              <p:cNvPr id="8" name="Gráfico 7" descr="Clave">
                <a:extLst>
                  <a:ext uri="{FF2B5EF4-FFF2-40B4-BE49-F238E27FC236}">
                    <a16:creationId xmlns:a16="http://schemas.microsoft.com/office/drawing/2014/main" id="{BC0A1EB4-807A-4133-8185-117928294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5400000">
                <a:off x="7142833" y="3178315"/>
                <a:ext cx="563566" cy="563566"/>
              </a:xfrm>
              <a:prstGeom prst="rect">
                <a:avLst/>
              </a:prstGeom>
            </p:spPr>
          </p:pic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941E990-D81F-4BD4-B023-CB9B45A61B34}"/>
                  </a:ext>
                </a:extLst>
              </p:cNvPr>
              <p:cNvSpPr txBox="1"/>
              <p:nvPr/>
            </p:nvSpPr>
            <p:spPr>
              <a:xfrm>
                <a:off x="6825183" y="3828515"/>
                <a:ext cx="13478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Subscription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FA2AE43-C989-47C8-AE8B-FB34E74FF32F}"/>
                  </a:ext>
                </a:extLst>
              </p:cNvPr>
              <p:cNvSpPr txBox="1"/>
              <p:nvPr/>
            </p:nvSpPr>
            <p:spPr>
              <a:xfrm>
                <a:off x="9087028" y="3849167"/>
                <a:ext cx="1050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latin typeface="+mj-lt"/>
                  </a:rPr>
                  <a:t>Azure AD</a:t>
                </a:r>
              </a:p>
            </p:txBody>
          </p:sp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26A6EB4E-2D34-420F-A32C-D22B1AF7FB6A}"/>
                  </a:ext>
                </a:extLst>
              </p:cNvPr>
              <p:cNvSpPr txBox="1"/>
              <p:nvPr/>
            </p:nvSpPr>
            <p:spPr>
              <a:xfrm>
                <a:off x="8281222" y="3056326"/>
                <a:ext cx="5132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latin typeface="+mj-lt"/>
                  </a:rPr>
                  <a:t>N:1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496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324F8F-DB07-419B-B80E-B83FDDF67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5442"/>
            <a:ext cx="12192000" cy="1325563"/>
          </a:xfrm>
        </p:spPr>
        <p:txBody>
          <a:bodyPr/>
          <a:lstStyle/>
          <a:p>
            <a:pPr algn="ctr"/>
            <a:r>
              <a:rPr lang="en-US" noProof="0" dirty="0"/>
              <a:t>Manage Azure AD Users and Groups</a:t>
            </a:r>
          </a:p>
        </p:txBody>
      </p:sp>
      <p:sp>
        <p:nvSpPr>
          <p:cNvPr id="56" name="Rectangle 427">
            <a:extLst>
              <a:ext uri="{FF2B5EF4-FFF2-40B4-BE49-F238E27FC236}">
                <a16:creationId xmlns:a16="http://schemas.microsoft.com/office/drawing/2014/main" id="{B2C059E5-985F-4E9E-B178-509BF704CDD7}"/>
              </a:ext>
            </a:extLst>
          </p:cNvPr>
          <p:cNvSpPr/>
          <p:nvPr/>
        </p:nvSpPr>
        <p:spPr>
          <a:xfrm>
            <a:off x="958040" y="4305822"/>
            <a:ext cx="537625" cy="70028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scene3d>
            <a:camera prst="orthographicFront">
              <a:rot lat="2700000" lon="2400000" rev="3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Y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18620D-9C6A-4ED8-8F1D-49D893885DE4}"/>
              </a:ext>
            </a:extLst>
          </p:cNvPr>
          <p:cNvGrpSpPr/>
          <p:nvPr/>
        </p:nvGrpSpPr>
        <p:grpSpPr>
          <a:xfrm>
            <a:off x="489427" y="2647938"/>
            <a:ext cx="11213146" cy="3315768"/>
            <a:chOff x="595098" y="2324456"/>
            <a:chExt cx="11213146" cy="331576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45C1E6C0-417D-4189-A8CA-32EB826D2162}"/>
                </a:ext>
              </a:extLst>
            </p:cNvPr>
            <p:cNvSpPr/>
            <p:nvPr/>
          </p:nvSpPr>
          <p:spPr>
            <a:xfrm>
              <a:off x="5242291" y="2324456"/>
              <a:ext cx="3324314" cy="331576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DA9DFFF-6900-4FBF-A5C2-3DD349C782C0}"/>
                </a:ext>
              </a:extLst>
            </p:cNvPr>
            <p:cNvGrpSpPr/>
            <p:nvPr/>
          </p:nvGrpSpPr>
          <p:grpSpPr>
            <a:xfrm>
              <a:off x="595098" y="2324456"/>
              <a:ext cx="11213146" cy="3315768"/>
              <a:chOff x="595098" y="2324456"/>
              <a:chExt cx="11213146" cy="3315768"/>
            </a:xfrm>
          </p:grpSpPr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9517BF08-0C5C-40B3-988B-F00DF9B51E37}"/>
                  </a:ext>
                </a:extLst>
              </p:cNvPr>
              <p:cNvSpPr/>
              <p:nvPr/>
            </p:nvSpPr>
            <p:spPr>
              <a:xfrm>
                <a:off x="3728262" y="2324456"/>
                <a:ext cx="3324314" cy="3315768"/>
              </a:xfrm>
              <a:prstGeom prst="ellipse">
                <a:avLst/>
              </a:prstGeom>
              <a:solidFill>
                <a:srgbClr val="4472C4">
                  <a:alpha val="4117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pic>
            <p:nvPicPr>
              <p:cNvPr id="17" name="Gráfico 16" descr="Clave">
                <a:extLst>
                  <a:ext uri="{FF2B5EF4-FFF2-40B4-BE49-F238E27FC236}">
                    <a16:creationId xmlns:a16="http://schemas.microsoft.com/office/drawing/2014/main" id="{965A4BA8-31D3-4AB7-B642-6343FE3C0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120762">
                <a:off x="4016608" y="3147217"/>
                <a:ext cx="563566" cy="563566"/>
              </a:xfrm>
              <a:prstGeom prst="rect">
                <a:avLst/>
              </a:prstGeom>
            </p:spPr>
          </p:pic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0480637-1EA4-4CFC-9E06-D96D09258FDE}"/>
                  </a:ext>
                </a:extLst>
              </p:cNvPr>
              <p:cNvSpPr txBox="1"/>
              <p:nvPr/>
            </p:nvSpPr>
            <p:spPr>
              <a:xfrm>
                <a:off x="4352482" y="3153398"/>
                <a:ext cx="70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latin typeface="+mj-lt"/>
                  </a:rPr>
                  <a:t>AUTH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3836D8EE-2055-4D19-A457-76250A53AFD6}"/>
                  </a:ext>
                </a:extLst>
              </p:cNvPr>
              <p:cNvSpPr txBox="1"/>
              <p:nvPr/>
            </p:nvSpPr>
            <p:spPr>
              <a:xfrm>
                <a:off x="4141085" y="3939114"/>
                <a:ext cx="102156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Kerberos</a:t>
                </a:r>
              </a:p>
              <a:p>
                <a:r>
                  <a:rPr lang="es-MX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NTLM</a:t>
                </a:r>
              </a:p>
            </p:txBody>
          </p:sp>
          <p:pic>
            <p:nvPicPr>
              <p:cNvPr id="23" name="Gráfico 22" descr="Usuarios">
                <a:extLst>
                  <a:ext uri="{FF2B5EF4-FFF2-40B4-BE49-F238E27FC236}">
                    <a16:creationId xmlns:a16="http://schemas.microsoft.com/office/drawing/2014/main" id="{1C9E6EE9-5E50-45A4-8945-DCAEEC269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44439" y="4161060"/>
                <a:ext cx="812412" cy="812412"/>
              </a:xfrm>
              <a:prstGeom prst="rect">
                <a:avLst/>
              </a:prstGeom>
            </p:spPr>
          </p:pic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6A15CC2A-CCEC-4358-B9C4-4EB9D7277156}"/>
                  </a:ext>
                </a:extLst>
              </p:cNvPr>
              <p:cNvSpPr txBox="1"/>
              <p:nvPr/>
            </p:nvSpPr>
            <p:spPr>
              <a:xfrm>
                <a:off x="5283314" y="3379246"/>
                <a:ext cx="1773427" cy="11335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en-US" sz="2000" b="1" dirty="0">
                    <a:latin typeface="+mj-lt"/>
                  </a:rPr>
                  <a:t>Users &amp; Groups</a:t>
                </a:r>
              </a:p>
              <a:p>
                <a:pPr algn="ctr"/>
                <a:r>
                  <a:rPr lang="en-US" b="1" dirty="0">
                    <a:latin typeface="+mj-lt"/>
                  </a:rPr>
                  <a:t>Authentication + Authorization</a:t>
                </a:r>
              </a:p>
            </p:txBody>
          </p:sp>
          <p:pic>
            <p:nvPicPr>
              <p:cNvPr id="26" name="Gráfico 25" descr="Clave">
                <a:extLst>
                  <a:ext uri="{FF2B5EF4-FFF2-40B4-BE49-F238E27FC236}">
                    <a16:creationId xmlns:a16="http://schemas.microsoft.com/office/drawing/2014/main" id="{BF1B752B-8A7F-4C76-95F7-2A946F790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120762">
                <a:off x="7163651" y="3086547"/>
                <a:ext cx="563566" cy="563566"/>
              </a:xfrm>
              <a:prstGeom prst="rect">
                <a:avLst/>
              </a:prstGeom>
            </p:spPr>
          </p:pic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BB80942D-44A2-47DB-AD35-E28D6251AD2E}"/>
                  </a:ext>
                </a:extLst>
              </p:cNvPr>
              <p:cNvSpPr txBox="1"/>
              <p:nvPr/>
            </p:nvSpPr>
            <p:spPr>
              <a:xfrm>
                <a:off x="7499525" y="3092728"/>
                <a:ext cx="702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MX" b="1" dirty="0">
                    <a:latin typeface="+mj-lt"/>
                  </a:rPr>
                  <a:t>AUTH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4F30634B-CDE3-47A7-A572-B67BCE1432CB}"/>
                  </a:ext>
                </a:extLst>
              </p:cNvPr>
              <p:cNvSpPr txBox="1"/>
              <p:nvPr/>
            </p:nvSpPr>
            <p:spPr>
              <a:xfrm>
                <a:off x="6950582" y="3709167"/>
                <a:ext cx="142321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OAuth</a:t>
                </a:r>
              </a:p>
              <a:p>
                <a:pPr algn="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Open ID</a:t>
                </a:r>
              </a:p>
              <a:p>
                <a:pPr algn="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SAML</a:t>
                </a:r>
              </a:p>
              <a:p>
                <a:pPr algn="r"/>
                <a:r>
                  <a:rPr lang="en-US" sz="1600" b="1" dirty="0">
                    <a:solidFill>
                      <a:schemeClr val="accent1">
                        <a:lumMod val="50000"/>
                      </a:schemeClr>
                    </a:solidFill>
                    <a:latin typeface="+mj-lt"/>
                  </a:rPr>
                  <a:t>WS-Federation</a:t>
                </a:r>
              </a:p>
            </p:txBody>
          </p:sp>
          <p:grpSp>
            <p:nvGrpSpPr>
              <p:cNvPr id="44" name="Group 27">
                <a:extLst>
                  <a:ext uri="{FF2B5EF4-FFF2-40B4-BE49-F238E27FC236}">
                    <a16:creationId xmlns:a16="http://schemas.microsoft.com/office/drawing/2014/main" id="{FFD1EAC4-646F-47C1-8E8C-B8D6A4536C7F}"/>
                  </a:ext>
                </a:extLst>
              </p:cNvPr>
              <p:cNvGrpSpPr/>
              <p:nvPr/>
            </p:nvGrpSpPr>
            <p:grpSpPr>
              <a:xfrm>
                <a:off x="877984" y="3782805"/>
                <a:ext cx="697737" cy="1083885"/>
                <a:chOff x="227157" y="1157810"/>
                <a:chExt cx="844262" cy="1311500"/>
              </a:xfrm>
            </p:grpSpPr>
            <p:sp>
              <p:nvSpPr>
                <p:cNvPr id="45" name="AutoShape 46">
                  <a:extLst>
                    <a:ext uri="{FF2B5EF4-FFF2-40B4-BE49-F238E27FC236}">
                      <a16:creationId xmlns:a16="http://schemas.microsoft.com/office/drawing/2014/main" id="{2F57ABF0-9547-4231-8CC0-DB21623BDF57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27157" y="1157810"/>
                  <a:ext cx="844262" cy="13115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46" name="Freeform 48">
                  <a:extLst>
                    <a:ext uri="{FF2B5EF4-FFF2-40B4-BE49-F238E27FC236}">
                      <a16:creationId xmlns:a16="http://schemas.microsoft.com/office/drawing/2014/main" id="{A6EC8BC2-A461-4015-9E14-1A2DEDEDE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2341" y="1428458"/>
                  <a:ext cx="419169" cy="1039505"/>
                </a:xfrm>
                <a:custGeom>
                  <a:avLst/>
                  <a:gdLst>
                    <a:gd name="T0" fmla="*/ 566 w 566"/>
                    <a:gd name="T1" fmla="*/ 395 h 1544"/>
                    <a:gd name="T2" fmla="*/ 0 w 566"/>
                    <a:gd name="T3" fmla="*/ 0 h 1544"/>
                    <a:gd name="T4" fmla="*/ 1 w 566"/>
                    <a:gd name="T5" fmla="*/ 1149 h 1544"/>
                    <a:gd name="T6" fmla="*/ 565 w 566"/>
                    <a:gd name="T7" fmla="*/ 1544 h 1544"/>
                    <a:gd name="T8" fmla="*/ 566 w 566"/>
                    <a:gd name="T9" fmla="*/ 395 h 15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6" h="1544">
                      <a:moveTo>
                        <a:pt x="566" y="395"/>
                      </a:moveTo>
                      <a:lnTo>
                        <a:pt x="0" y="0"/>
                      </a:lnTo>
                      <a:lnTo>
                        <a:pt x="1" y="1149"/>
                      </a:lnTo>
                      <a:lnTo>
                        <a:pt x="565" y="1544"/>
                      </a:lnTo>
                      <a:lnTo>
                        <a:pt x="566" y="395"/>
                      </a:lnTo>
                      <a:close/>
                    </a:path>
                  </a:pathLst>
                </a:custGeom>
                <a:solidFill>
                  <a:srgbClr val="8A8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47" name="Freeform 49">
                  <a:extLst>
                    <a:ext uri="{FF2B5EF4-FFF2-40B4-BE49-F238E27FC236}">
                      <a16:creationId xmlns:a16="http://schemas.microsoft.com/office/drawing/2014/main" id="{635DFB35-043D-4AE5-8870-4B3D72F7D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1220" y="1612257"/>
                  <a:ext cx="325115" cy="729808"/>
                </a:xfrm>
                <a:custGeom>
                  <a:avLst/>
                  <a:gdLst>
                    <a:gd name="T0" fmla="*/ 75 w 439"/>
                    <a:gd name="T1" fmla="*/ 714 h 1084"/>
                    <a:gd name="T2" fmla="*/ 0 w 439"/>
                    <a:gd name="T3" fmla="*/ 793 h 1084"/>
                    <a:gd name="T4" fmla="*/ 196 w 439"/>
                    <a:gd name="T5" fmla="*/ 925 h 1084"/>
                    <a:gd name="T6" fmla="*/ 121 w 439"/>
                    <a:gd name="T7" fmla="*/ 741 h 1084"/>
                    <a:gd name="T8" fmla="*/ 196 w 439"/>
                    <a:gd name="T9" fmla="*/ 925 h 1084"/>
                    <a:gd name="T10" fmla="*/ 318 w 439"/>
                    <a:gd name="T11" fmla="*/ 873 h 1084"/>
                    <a:gd name="T12" fmla="*/ 243 w 439"/>
                    <a:gd name="T13" fmla="*/ 952 h 1084"/>
                    <a:gd name="T14" fmla="*/ 439 w 439"/>
                    <a:gd name="T15" fmla="*/ 1084 h 1084"/>
                    <a:gd name="T16" fmla="*/ 364 w 439"/>
                    <a:gd name="T17" fmla="*/ 901 h 1084"/>
                    <a:gd name="T18" fmla="*/ 439 w 439"/>
                    <a:gd name="T19" fmla="*/ 1084 h 1084"/>
                    <a:gd name="T20" fmla="*/ 439 w 439"/>
                    <a:gd name="T21" fmla="*/ 732 h 1084"/>
                    <a:gd name="T22" fmla="*/ 364 w 439"/>
                    <a:gd name="T23" fmla="*/ 812 h 1084"/>
                    <a:gd name="T24" fmla="*/ 318 w 439"/>
                    <a:gd name="T25" fmla="*/ 784 h 1084"/>
                    <a:gd name="T26" fmla="*/ 243 w 439"/>
                    <a:gd name="T27" fmla="*/ 601 h 1084"/>
                    <a:gd name="T28" fmla="*/ 318 w 439"/>
                    <a:gd name="T29" fmla="*/ 784 h 1084"/>
                    <a:gd name="T30" fmla="*/ 196 w 439"/>
                    <a:gd name="T31" fmla="*/ 573 h 1084"/>
                    <a:gd name="T32" fmla="*/ 122 w 439"/>
                    <a:gd name="T33" fmla="*/ 652 h 1084"/>
                    <a:gd name="T34" fmla="*/ 75 w 439"/>
                    <a:gd name="T35" fmla="*/ 625 h 1084"/>
                    <a:gd name="T36" fmla="*/ 0 w 439"/>
                    <a:gd name="T37" fmla="*/ 441 h 1084"/>
                    <a:gd name="T38" fmla="*/ 75 w 439"/>
                    <a:gd name="T39" fmla="*/ 625 h 1084"/>
                    <a:gd name="T40" fmla="*/ 75 w 439"/>
                    <a:gd name="T41" fmla="*/ 273 h 1084"/>
                    <a:gd name="T42" fmla="*/ 0 w 439"/>
                    <a:gd name="T43" fmla="*/ 352 h 1084"/>
                    <a:gd name="T44" fmla="*/ 196 w 439"/>
                    <a:gd name="T45" fmla="*/ 484 h 1084"/>
                    <a:gd name="T46" fmla="*/ 121 w 439"/>
                    <a:gd name="T47" fmla="*/ 300 h 1084"/>
                    <a:gd name="T48" fmla="*/ 196 w 439"/>
                    <a:gd name="T49" fmla="*/ 484 h 1084"/>
                    <a:gd name="T50" fmla="*/ 318 w 439"/>
                    <a:gd name="T51" fmla="*/ 432 h 1084"/>
                    <a:gd name="T52" fmla="*/ 243 w 439"/>
                    <a:gd name="T53" fmla="*/ 511 h 1084"/>
                    <a:gd name="T54" fmla="*/ 439 w 439"/>
                    <a:gd name="T55" fmla="*/ 643 h 1084"/>
                    <a:gd name="T56" fmla="*/ 364 w 439"/>
                    <a:gd name="T57" fmla="*/ 460 h 1084"/>
                    <a:gd name="T58" fmla="*/ 439 w 439"/>
                    <a:gd name="T59" fmla="*/ 643 h 1084"/>
                    <a:gd name="T60" fmla="*/ 439 w 439"/>
                    <a:gd name="T61" fmla="*/ 292 h 1084"/>
                    <a:gd name="T62" fmla="*/ 364 w 439"/>
                    <a:gd name="T63" fmla="*/ 371 h 1084"/>
                    <a:gd name="T64" fmla="*/ 318 w 439"/>
                    <a:gd name="T65" fmla="*/ 343 h 1084"/>
                    <a:gd name="T66" fmla="*/ 243 w 439"/>
                    <a:gd name="T67" fmla="*/ 159 h 1084"/>
                    <a:gd name="T68" fmla="*/ 318 w 439"/>
                    <a:gd name="T69" fmla="*/ 343 h 1084"/>
                    <a:gd name="T70" fmla="*/ 196 w 439"/>
                    <a:gd name="T71" fmla="*/ 132 h 1084"/>
                    <a:gd name="T72" fmla="*/ 122 w 439"/>
                    <a:gd name="T73" fmla="*/ 211 h 1084"/>
                    <a:gd name="T74" fmla="*/ 75 w 439"/>
                    <a:gd name="T75" fmla="*/ 183 h 1084"/>
                    <a:gd name="T76" fmla="*/ 0 w 439"/>
                    <a:gd name="T77" fmla="*/ 0 h 1084"/>
                    <a:gd name="T78" fmla="*/ 75 w 439"/>
                    <a:gd name="T79" fmla="*/ 183 h 10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39" h="1084">
                      <a:moveTo>
                        <a:pt x="75" y="845"/>
                      </a:moveTo>
                      <a:lnTo>
                        <a:pt x="75" y="714"/>
                      </a:lnTo>
                      <a:lnTo>
                        <a:pt x="0" y="661"/>
                      </a:lnTo>
                      <a:lnTo>
                        <a:pt x="0" y="793"/>
                      </a:lnTo>
                      <a:lnTo>
                        <a:pt x="75" y="845"/>
                      </a:lnTo>
                      <a:close/>
                      <a:moveTo>
                        <a:pt x="196" y="925"/>
                      </a:moveTo>
                      <a:lnTo>
                        <a:pt x="196" y="793"/>
                      </a:lnTo>
                      <a:lnTo>
                        <a:pt x="121" y="741"/>
                      </a:lnTo>
                      <a:lnTo>
                        <a:pt x="122" y="872"/>
                      </a:lnTo>
                      <a:lnTo>
                        <a:pt x="196" y="925"/>
                      </a:lnTo>
                      <a:close/>
                      <a:moveTo>
                        <a:pt x="318" y="1005"/>
                      </a:moveTo>
                      <a:lnTo>
                        <a:pt x="318" y="873"/>
                      </a:lnTo>
                      <a:lnTo>
                        <a:pt x="243" y="821"/>
                      </a:lnTo>
                      <a:lnTo>
                        <a:pt x="243" y="952"/>
                      </a:lnTo>
                      <a:lnTo>
                        <a:pt x="318" y="1005"/>
                      </a:lnTo>
                      <a:close/>
                      <a:moveTo>
                        <a:pt x="439" y="1084"/>
                      </a:moveTo>
                      <a:lnTo>
                        <a:pt x="439" y="953"/>
                      </a:lnTo>
                      <a:lnTo>
                        <a:pt x="364" y="901"/>
                      </a:lnTo>
                      <a:lnTo>
                        <a:pt x="364" y="1032"/>
                      </a:lnTo>
                      <a:lnTo>
                        <a:pt x="439" y="1084"/>
                      </a:lnTo>
                      <a:close/>
                      <a:moveTo>
                        <a:pt x="439" y="864"/>
                      </a:moveTo>
                      <a:lnTo>
                        <a:pt x="439" y="732"/>
                      </a:lnTo>
                      <a:lnTo>
                        <a:pt x="364" y="680"/>
                      </a:lnTo>
                      <a:lnTo>
                        <a:pt x="364" y="812"/>
                      </a:lnTo>
                      <a:lnTo>
                        <a:pt x="439" y="864"/>
                      </a:lnTo>
                      <a:close/>
                      <a:moveTo>
                        <a:pt x="318" y="784"/>
                      </a:moveTo>
                      <a:lnTo>
                        <a:pt x="318" y="653"/>
                      </a:lnTo>
                      <a:lnTo>
                        <a:pt x="243" y="601"/>
                      </a:lnTo>
                      <a:lnTo>
                        <a:pt x="243" y="732"/>
                      </a:lnTo>
                      <a:lnTo>
                        <a:pt x="318" y="784"/>
                      </a:lnTo>
                      <a:close/>
                      <a:moveTo>
                        <a:pt x="196" y="704"/>
                      </a:moveTo>
                      <a:lnTo>
                        <a:pt x="196" y="573"/>
                      </a:lnTo>
                      <a:lnTo>
                        <a:pt x="121" y="521"/>
                      </a:lnTo>
                      <a:lnTo>
                        <a:pt x="122" y="652"/>
                      </a:lnTo>
                      <a:lnTo>
                        <a:pt x="196" y="704"/>
                      </a:lnTo>
                      <a:close/>
                      <a:moveTo>
                        <a:pt x="75" y="625"/>
                      </a:moveTo>
                      <a:lnTo>
                        <a:pt x="75" y="493"/>
                      </a:lnTo>
                      <a:lnTo>
                        <a:pt x="0" y="441"/>
                      </a:lnTo>
                      <a:lnTo>
                        <a:pt x="0" y="572"/>
                      </a:lnTo>
                      <a:lnTo>
                        <a:pt x="75" y="625"/>
                      </a:lnTo>
                      <a:close/>
                      <a:moveTo>
                        <a:pt x="75" y="404"/>
                      </a:moveTo>
                      <a:lnTo>
                        <a:pt x="75" y="273"/>
                      </a:lnTo>
                      <a:lnTo>
                        <a:pt x="0" y="220"/>
                      </a:lnTo>
                      <a:lnTo>
                        <a:pt x="0" y="352"/>
                      </a:lnTo>
                      <a:lnTo>
                        <a:pt x="75" y="404"/>
                      </a:lnTo>
                      <a:close/>
                      <a:moveTo>
                        <a:pt x="196" y="484"/>
                      </a:moveTo>
                      <a:lnTo>
                        <a:pt x="196" y="352"/>
                      </a:lnTo>
                      <a:lnTo>
                        <a:pt x="121" y="300"/>
                      </a:lnTo>
                      <a:lnTo>
                        <a:pt x="122" y="432"/>
                      </a:lnTo>
                      <a:lnTo>
                        <a:pt x="196" y="484"/>
                      </a:lnTo>
                      <a:close/>
                      <a:moveTo>
                        <a:pt x="318" y="564"/>
                      </a:moveTo>
                      <a:lnTo>
                        <a:pt x="318" y="432"/>
                      </a:lnTo>
                      <a:lnTo>
                        <a:pt x="243" y="380"/>
                      </a:lnTo>
                      <a:lnTo>
                        <a:pt x="243" y="511"/>
                      </a:lnTo>
                      <a:lnTo>
                        <a:pt x="318" y="564"/>
                      </a:lnTo>
                      <a:close/>
                      <a:moveTo>
                        <a:pt x="439" y="643"/>
                      </a:moveTo>
                      <a:lnTo>
                        <a:pt x="439" y="512"/>
                      </a:lnTo>
                      <a:lnTo>
                        <a:pt x="364" y="460"/>
                      </a:lnTo>
                      <a:lnTo>
                        <a:pt x="364" y="591"/>
                      </a:lnTo>
                      <a:lnTo>
                        <a:pt x="439" y="643"/>
                      </a:lnTo>
                      <a:close/>
                      <a:moveTo>
                        <a:pt x="439" y="423"/>
                      </a:moveTo>
                      <a:lnTo>
                        <a:pt x="439" y="292"/>
                      </a:lnTo>
                      <a:lnTo>
                        <a:pt x="364" y="239"/>
                      </a:lnTo>
                      <a:lnTo>
                        <a:pt x="364" y="371"/>
                      </a:lnTo>
                      <a:lnTo>
                        <a:pt x="439" y="423"/>
                      </a:lnTo>
                      <a:close/>
                      <a:moveTo>
                        <a:pt x="318" y="343"/>
                      </a:moveTo>
                      <a:lnTo>
                        <a:pt x="318" y="212"/>
                      </a:lnTo>
                      <a:lnTo>
                        <a:pt x="243" y="159"/>
                      </a:lnTo>
                      <a:lnTo>
                        <a:pt x="243" y="291"/>
                      </a:lnTo>
                      <a:lnTo>
                        <a:pt x="318" y="343"/>
                      </a:lnTo>
                      <a:close/>
                      <a:moveTo>
                        <a:pt x="196" y="263"/>
                      </a:moveTo>
                      <a:lnTo>
                        <a:pt x="196" y="132"/>
                      </a:lnTo>
                      <a:lnTo>
                        <a:pt x="121" y="80"/>
                      </a:lnTo>
                      <a:lnTo>
                        <a:pt x="122" y="211"/>
                      </a:lnTo>
                      <a:lnTo>
                        <a:pt x="196" y="263"/>
                      </a:lnTo>
                      <a:close/>
                      <a:moveTo>
                        <a:pt x="75" y="183"/>
                      </a:moveTo>
                      <a:lnTo>
                        <a:pt x="75" y="52"/>
                      </a:lnTo>
                      <a:lnTo>
                        <a:pt x="0" y="0"/>
                      </a:lnTo>
                      <a:lnTo>
                        <a:pt x="0" y="131"/>
                      </a:lnTo>
                      <a:lnTo>
                        <a:pt x="75" y="18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48" name="Freeform 50">
                  <a:extLst>
                    <a:ext uri="{FF2B5EF4-FFF2-40B4-BE49-F238E27FC236}">
                      <a16:creationId xmlns:a16="http://schemas.microsoft.com/office/drawing/2014/main" id="{55DD5B7A-D060-476A-B1B5-CD5FFC7E62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9370" y="1605525"/>
                  <a:ext cx="336224" cy="752026"/>
                </a:xfrm>
                <a:custGeom>
                  <a:avLst/>
                  <a:gdLst>
                    <a:gd name="T0" fmla="*/ 379 w 454"/>
                    <a:gd name="T1" fmla="*/ 249 h 1117"/>
                    <a:gd name="T2" fmla="*/ 365 w 454"/>
                    <a:gd name="T3" fmla="*/ 393 h 1117"/>
                    <a:gd name="T4" fmla="*/ 454 w 454"/>
                    <a:gd name="T5" fmla="*/ 433 h 1117"/>
                    <a:gd name="T6" fmla="*/ 258 w 454"/>
                    <a:gd name="T7" fmla="*/ 301 h 1117"/>
                    <a:gd name="T8" fmla="*/ 243 w 454"/>
                    <a:gd name="T9" fmla="*/ 159 h 1117"/>
                    <a:gd name="T10" fmla="*/ 333 w 454"/>
                    <a:gd name="T11" fmla="*/ 376 h 1117"/>
                    <a:gd name="T12" fmla="*/ 258 w 454"/>
                    <a:gd name="T13" fmla="*/ 301 h 1117"/>
                    <a:gd name="T14" fmla="*/ 257 w 454"/>
                    <a:gd name="T15" fmla="*/ 390 h 1117"/>
                    <a:gd name="T16" fmla="*/ 243 w 454"/>
                    <a:gd name="T17" fmla="*/ 534 h 1117"/>
                    <a:gd name="T18" fmla="*/ 333 w 454"/>
                    <a:gd name="T19" fmla="*/ 574 h 1117"/>
                    <a:gd name="T20" fmla="*/ 136 w 454"/>
                    <a:gd name="T21" fmla="*/ 221 h 1117"/>
                    <a:gd name="T22" fmla="*/ 122 w 454"/>
                    <a:gd name="T23" fmla="*/ 80 h 1117"/>
                    <a:gd name="T24" fmla="*/ 211 w 454"/>
                    <a:gd name="T25" fmla="*/ 296 h 1117"/>
                    <a:gd name="T26" fmla="*/ 136 w 454"/>
                    <a:gd name="T27" fmla="*/ 221 h 1117"/>
                    <a:gd name="T28" fmla="*/ 136 w 454"/>
                    <a:gd name="T29" fmla="*/ 310 h 1117"/>
                    <a:gd name="T30" fmla="*/ 122 w 454"/>
                    <a:gd name="T31" fmla="*/ 454 h 1117"/>
                    <a:gd name="T32" fmla="*/ 211 w 454"/>
                    <a:gd name="T33" fmla="*/ 494 h 1117"/>
                    <a:gd name="T34" fmla="*/ 15 w 454"/>
                    <a:gd name="T35" fmla="*/ 141 h 1117"/>
                    <a:gd name="T36" fmla="*/ 0 w 454"/>
                    <a:gd name="T37" fmla="*/ 0 h 1117"/>
                    <a:gd name="T38" fmla="*/ 90 w 454"/>
                    <a:gd name="T39" fmla="*/ 216 h 1117"/>
                    <a:gd name="T40" fmla="*/ 15 w 454"/>
                    <a:gd name="T41" fmla="*/ 141 h 1117"/>
                    <a:gd name="T42" fmla="*/ 15 w 454"/>
                    <a:gd name="T43" fmla="*/ 230 h 1117"/>
                    <a:gd name="T44" fmla="*/ 0 w 454"/>
                    <a:gd name="T45" fmla="*/ 374 h 1117"/>
                    <a:gd name="T46" fmla="*/ 90 w 454"/>
                    <a:gd name="T47" fmla="*/ 414 h 1117"/>
                    <a:gd name="T48" fmla="*/ 379 w 454"/>
                    <a:gd name="T49" fmla="*/ 601 h 1117"/>
                    <a:gd name="T50" fmla="*/ 364 w 454"/>
                    <a:gd name="T51" fmla="*/ 460 h 1117"/>
                    <a:gd name="T52" fmla="*/ 454 w 454"/>
                    <a:gd name="T53" fmla="*/ 676 h 1117"/>
                    <a:gd name="T54" fmla="*/ 379 w 454"/>
                    <a:gd name="T55" fmla="*/ 601 h 1117"/>
                    <a:gd name="T56" fmla="*/ 379 w 454"/>
                    <a:gd name="T57" fmla="*/ 690 h 1117"/>
                    <a:gd name="T58" fmla="*/ 365 w 454"/>
                    <a:gd name="T59" fmla="*/ 834 h 1117"/>
                    <a:gd name="T60" fmla="*/ 454 w 454"/>
                    <a:gd name="T61" fmla="*/ 874 h 1117"/>
                    <a:gd name="T62" fmla="*/ 379 w 454"/>
                    <a:gd name="T63" fmla="*/ 1042 h 1117"/>
                    <a:gd name="T64" fmla="*/ 364 w 454"/>
                    <a:gd name="T65" fmla="*/ 900 h 1117"/>
                    <a:gd name="T66" fmla="*/ 454 w 454"/>
                    <a:gd name="T67" fmla="*/ 1117 h 1117"/>
                    <a:gd name="T68" fmla="*/ 379 w 454"/>
                    <a:gd name="T69" fmla="*/ 1042 h 1117"/>
                    <a:gd name="T70" fmla="*/ 257 w 454"/>
                    <a:gd name="T71" fmla="*/ 611 h 1117"/>
                    <a:gd name="T72" fmla="*/ 243 w 454"/>
                    <a:gd name="T73" fmla="*/ 754 h 1117"/>
                    <a:gd name="T74" fmla="*/ 333 w 454"/>
                    <a:gd name="T75" fmla="*/ 794 h 1117"/>
                    <a:gd name="T76" fmla="*/ 258 w 454"/>
                    <a:gd name="T77" fmla="*/ 962 h 1117"/>
                    <a:gd name="T78" fmla="*/ 243 w 454"/>
                    <a:gd name="T79" fmla="*/ 821 h 1117"/>
                    <a:gd name="T80" fmla="*/ 333 w 454"/>
                    <a:gd name="T81" fmla="*/ 1037 h 1117"/>
                    <a:gd name="T82" fmla="*/ 258 w 454"/>
                    <a:gd name="T83" fmla="*/ 962 h 1117"/>
                    <a:gd name="T84" fmla="*/ 136 w 454"/>
                    <a:gd name="T85" fmla="*/ 531 h 1117"/>
                    <a:gd name="T86" fmla="*/ 122 w 454"/>
                    <a:gd name="T87" fmla="*/ 674 h 1117"/>
                    <a:gd name="T88" fmla="*/ 211 w 454"/>
                    <a:gd name="T89" fmla="*/ 714 h 1117"/>
                    <a:gd name="T90" fmla="*/ 136 w 454"/>
                    <a:gd name="T91" fmla="*/ 882 h 1117"/>
                    <a:gd name="T92" fmla="*/ 122 w 454"/>
                    <a:gd name="T93" fmla="*/ 741 h 1117"/>
                    <a:gd name="T94" fmla="*/ 211 w 454"/>
                    <a:gd name="T95" fmla="*/ 957 h 1117"/>
                    <a:gd name="T96" fmla="*/ 136 w 454"/>
                    <a:gd name="T97" fmla="*/ 882 h 1117"/>
                    <a:gd name="T98" fmla="*/ 15 w 454"/>
                    <a:gd name="T99" fmla="*/ 451 h 1117"/>
                    <a:gd name="T100" fmla="*/ 0 w 454"/>
                    <a:gd name="T101" fmla="*/ 595 h 1117"/>
                    <a:gd name="T102" fmla="*/ 90 w 454"/>
                    <a:gd name="T103" fmla="*/ 635 h 1117"/>
                    <a:gd name="T104" fmla="*/ 15 w 454"/>
                    <a:gd name="T105" fmla="*/ 803 h 1117"/>
                    <a:gd name="T106" fmla="*/ 0 w 454"/>
                    <a:gd name="T107" fmla="*/ 661 h 1117"/>
                    <a:gd name="T108" fmla="*/ 90 w 454"/>
                    <a:gd name="T109" fmla="*/ 878 h 1117"/>
                    <a:gd name="T110" fmla="*/ 15 w 454"/>
                    <a:gd name="T111" fmla="*/ 803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54" h="1117">
                      <a:moveTo>
                        <a:pt x="379" y="381"/>
                      </a:moveTo>
                      <a:lnTo>
                        <a:pt x="379" y="249"/>
                      </a:lnTo>
                      <a:lnTo>
                        <a:pt x="364" y="239"/>
                      </a:lnTo>
                      <a:lnTo>
                        <a:pt x="365" y="393"/>
                      </a:lnTo>
                      <a:lnTo>
                        <a:pt x="454" y="456"/>
                      </a:lnTo>
                      <a:lnTo>
                        <a:pt x="454" y="433"/>
                      </a:lnTo>
                      <a:lnTo>
                        <a:pt x="379" y="381"/>
                      </a:lnTo>
                      <a:close/>
                      <a:moveTo>
                        <a:pt x="258" y="301"/>
                      </a:moveTo>
                      <a:lnTo>
                        <a:pt x="257" y="169"/>
                      </a:lnTo>
                      <a:lnTo>
                        <a:pt x="243" y="159"/>
                      </a:lnTo>
                      <a:lnTo>
                        <a:pt x="243" y="313"/>
                      </a:lnTo>
                      <a:lnTo>
                        <a:pt x="333" y="376"/>
                      </a:lnTo>
                      <a:lnTo>
                        <a:pt x="333" y="353"/>
                      </a:lnTo>
                      <a:lnTo>
                        <a:pt x="258" y="301"/>
                      </a:lnTo>
                      <a:close/>
                      <a:moveTo>
                        <a:pt x="258" y="521"/>
                      </a:moveTo>
                      <a:lnTo>
                        <a:pt x="257" y="390"/>
                      </a:lnTo>
                      <a:lnTo>
                        <a:pt x="243" y="380"/>
                      </a:lnTo>
                      <a:lnTo>
                        <a:pt x="243" y="534"/>
                      </a:lnTo>
                      <a:lnTo>
                        <a:pt x="333" y="596"/>
                      </a:lnTo>
                      <a:lnTo>
                        <a:pt x="333" y="574"/>
                      </a:lnTo>
                      <a:lnTo>
                        <a:pt x="258" y="521"/>
                      </a:lnTo>
                      <a:close/>
                      <a:moveTo>
                        <a:pt x="136" y="221"/>
                      </a:moveTo>
                      <a:lnTo>
                        <a:pt x="136" y="90"/>
                      </a:lnTo>
                      <a:lnTo>
                        <a:pt x="122" y="80"/>
                      </a:lnTo>
                      <a:lnTo>
                        <a:pt x="122" y="234"/>
                      </a:lnTo>
                      <a:lnTo>
                        <a:pt x="211" y="296"/>
                      </a:lnTo>
                      <a:lnTo>
                        <a:pt x="211" y="273"/>
                      </a:lnTo>
                      <a:lnTo>
                        <a:pt x="136" y="221"/>
                      </a:lnTo>
                      <a:close/>
                      <a:moveTo>
                        <a:pt x="136" y="442"/>
                      </a:moveTo>
                      <a:lnTo>
                        <a:pt x="136" y="310"/>
                      </a:lnTo>
                      <a:lnTo>
                        <a:pt x="122" y="300"/>
                      </a:lnTo>
                      <a:lnTo>
                        <a:pt x="122" y="454"/>
                      </a:lnTo>
                      <a:lnTo>
                        <a:pt x="211" y="516"/>
                      </a:lnTo>
                      <a:lnTo>
                        <a:pt x="211" y="494"/>
                      </a:lnTo>
                      <a:lnTo>
                        <a:pt x="136" y="442"/>
                      </a:lnTo>
                      <a:close/>
                      <a:moveTo>
                        <a:pt x="15" y="141"/>
                      </a:moveTo>
                      <a:lnTo>
                        <a:pt x="15" y="10"/>
                      </a:lnTo>
                      <a:lnTo>
                        <a:pt x="0" y="0"/>
                      </a:lnTo>
                      <a:lnTo>
                        <a:pt x="0" y="154"/>
                      </a:lnTo>
                      <a:lnTo>
                        <a:pt x="90" y="216"/>
                      </a:lnTo>
                      <a:lnTo>
                        <a:pt x="90" y="193"/>
                      </a:lnTo>
                      <a:lnTo>
                        <a:pt x="15" y="141"/>
                      </a:lnTo>
                      <a:close/>
                      <a:moveTo>
                        <a:pt x="15" y="362"/>
                      </a:moveTo>
                      <a:lnTo>
                        <a:pt x="15" y="230"/>
                      </a:lnTo>
                      <a:lnTo>
                        <a:pt x="0" y="220"/>
                      </a:lnTo>
                      <a:lnTo>
                        <a:pt x="0" y="374"/>
                      </a:lnTo>
                      <a:lnTo>
                        <a:pt x="90" y="436"/>
                      </a:lnTo>
                      <a:lnTo>
                        <a:pt x="90" y="414"/>
                      </a:lnTo>
                      <a:lnTo>
                        <a:pt x="15" y="362"/>
                      </a:lnTo>
                      <a:close/>
                      <a:moveTo>
                        <a:pt x="379" y="601"/>
                      </a:moveTo>
                      <a:lnTo>
                        <a:pt x="379" y="470"/>
                      </a:lnTo>
                      <a:lnTo>
                        <a:pt x="364" y="460"/>
                      </a:lnTo>
                      <a:lnTo>
                        <a:pt x="365" y="614"/>
                      </a:lnTo>
                      <a:lnTo>
                        <a:pt x="454" y="676"/>
                      </a:lnTo>
                      <a:lnTo>
                        <a:pt x="454" y="653"/>
                      </a:lnTo>
                      <a:lnTo>
                        <a:pt x="379" y="601"/>
                      </a:lnTo>
                      <a:close/>
                      <a:moveTo>
                        <a:pt x="379" y="822"/>
                      </a:moveTo>
                      <a:lnTo>
                        <a:pt x="379" y="690"/>
                      </a:lnTo>
                      <a:lnTo>
                        <a:pt x="364" y="680"/>
                      </a:lnTo>
                      <a:lnTo>
                        <a:pt x="365" y="834"/>
                      </a:lnTo>
                      <a:lnTo>
                        <a:pt x="454" y="896"/>
                      </a:lnTo>
                      <a:lnTo>
                        <a:pt x="454" y="874"/>
                      </a:lnTo>
                      <a:lnTo>
                        <a:pt x="379" y="822"/>
                      </a:lnTo>
                      <a:close/>
                      <a:moveTo>
                        <a:pt x="379" y="1042"/>
                      </a:moveTo>
                      <a:lnTo>
                        <a:pt x="379" y="911"/>
                      </a:lnTo>
                      <a:lnTo>
                        <a:pt x="364" y="900"/>
                      </a:lnTo>
                      <a:lnTo>
                        <a:pt x="365" y="1054"/>
                      </a:lnTo>
                      <a:lnTo>
                        <a:pt x="454" y="1117"/>
                      </a:lnTo>
                      <a:lnTo>
                        <a:pt x="454" y="1094"/>
                      </a:lnTo>
                      <a:lnTo>
                        <a:pt x="379" y="1042"/>
                      </a:lnTo>
                      <a:close/>
                      <a:moveTo>
                        <a:pt x="258" y="742"/>
                      </a:moveTo>
                      <a:lnTo>
                        <a:pt x="257" y="611"/>
                      </a:lnTo>
                      <a:lnTo>
                        <a:pt x="243" y="600"/>
                      </a:lnTo>
                      <a:lnTo>
                        <a:pt x="243" y="754"/>
                      </a:lnTo>
                      <a:lnTo>
                        <a:pt x="333" y="817"/>
                      </a:lnTo>
                      <a:lnTo>
                        <a:pt x="333" y="794"/>
                      </a:lnTo>
                      <a:lnTo>
                        <a:pt x="258" y="742"/>
                      </a:lnTo>
                      <a:close/>
                      <a:moveTo>
                        <a:pt x="258" y="962"/>
                      </a:moveTo>
                      <a:lnTo>
                        <a:pt x="257" y="831"/>
                      </a:lnTo>
                      <a:lnTo>
                        <a:pt x="243" y="821"/>
                      </a:lnTo>
                      <a:lnTo>
                        <a:pt x="243" y="975"/>
                      </a:lnTo>
                      <a:lnTo>
                        <a:pt x="333" y="1037"/>
                      </a:lnTo>
                      <a:lnTo>
                        <a:pt x="333" y="1015"/>
                      </a:lnTo>
                      <a:lnTo>
                        <a:pt x="258" y="962"/>
                      </a:lnTo>
                      <a:close/>
                      <a:moveTo>
                        <a:pt x="136" y="662"/>
                      </a:moveTo>
                      <a:lnTo>
                        <a:pt x="136" y="531"/>
                      </a:lnTo>
                      <a:lnTo>
                        <a:pt x="122" y="520"/>
                      </a:lnTo>
                      <a:lnTo>
                        <a:pt x="122" y="674"/>
                      </a:lnTo>
                      <a:lnTo>
                        <a:pt x="211" y="737"/>
                      </a:lnTo>
                      <a:lnTo>
                        <a:pt x="211" y="714"/>
                      </a:lnTo>
                      <a:lnTo>
                        <a:pt x="136" y="662"/>
                      </a:lnTo>
                      <a:close/>
                      <a:moveTo>
                        <a:pt x="136" y="882"/>
                      </a:moveTo>
                      <a:lnTo>
                        <a:pt x="136" y="751"/>
                      </a:lnTo>
                      <a:lnTo>
                        <a:pt x="122" y="741"/>
                      </a:lnTo>
                      <a:lnTo>
                        <a:pt x="122" y="895"/>
                      </a:lnTo>
                      <a:lnTo>
                        <a:pt x="211" y="957"/>
                      </a:lnTo>
                      <a:lnTo>
                        <a:pt x="211" y="935"/>
                      </a:lnTo>
                      <a:lnTo>
                        <a:pt x="136" y="882"/>
                      </a:lnTo>
                      <a:close/>
                      <a:moveTo>
                        <a:pt x="15" y="582"/>
                      </a:moveTo>
                      <a:lnTo>
                        <a:pt x="15" y="451"/>
                      </a:lnTo>
                      <a:lnTo>
                        <a:pt x="0" y="441"/>
                      </a:lnTo>
                      <a:lnTo>
                        <a:pt x="0" y="595"/>
                      </a:lnTo>
                      <a:lnTo>
                        <a:pt x="90" y="657"/>
                      </a:lnTo>
                      <a:lnTo>
                        <a:pt x="90" y="635"/>
                      </a:lnTo>
                      <a:lnTo>
                        <a:pt x="15" y="582"/>
                      </a:lnTo>
                      <a:close/>
                      <a:moveTo>
                        <a:pt x="15" y="803"/>
                      </a:moveTo>
                      <a:lnTo>
                        <a:pt x="15" y="671"/>
                      </a:lnTo>
                      <a:lnTo>
                        <a:pt x="0" y="661"/>
                      </a:lnTo>
                      <a:lnTo>
                        <a:pt x="0" y="815"/>
                      </a:lnTo>
                      <a:lnTo>
                        <a:pt x="90" y="878"/>
                      </a:lnTo>
                      <a:lnTo>
                        <a:pt x="90" y="855"/>
                      </a:lnTo>
                      <a:lnTo>
                        <a:pt x="15" y="80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49" name="Freeform 51">
                  <a:extLst>
                    <a:ext uri="{FF2B5EF4-FFF2-40B4-BE49-F238E27FC236}">
                      <a16:creationId xmlns:a16="http://schemas.microsoft.com/office/drawing/2014/main" id="{630528F1-3640-4678-94AB-C420A41B3E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029" y="1428458"/>
                  <a:ext cx="419909" cy="1038832"/>
                </a:xfrm>
                <a:custGeom>
                  <a:avLst/>
                  <a:gdLst>
                    <a:gd name="T0" fmla="*/ 0 w 567"/>
                    <a:gd name="T1" fmla="*/ 1543 h 1543"/>
                    <a:gd name="T2" fmla="*/ 566 w 567"/>
                    <a:gd name="T3" fmla="*/ 1148 h 1543"/>
                    <a:gd name="T4" fmla="*/ 567 w 567"/>
                    <a:gd name="T5" fmla="*/ 0 h 1543"/>
                    <a:gd name="T6" fmla="*/ 1 w 567"/>
                    <a:gd name="T7" fmla="*/ 395 h 1543"/>
                    <a:gd name="T8" fmla="*/ 0 w 567"/>
                    <a:gd name="T9" fmla="*/ 1543 h 15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7" h="1543">
                      <a:moveTo>
                        <a:pt x="0" y="1543"/>
                      </a:moveTo>
                      <a:lnTo>
                        <a:pt x="566" y="1148"/>
                      </a:lnTo>
                      <a:lnTo>
                        <a:pt x="567" y="0"/>
                      </a:lnTo>
                      <a:lnTo>
                        <a:pt x="1" y="395"/>
                      </a:lnTo>
                      <a:lnTo>
                        <a:pt x="0" y="1543"/>
                      </a:lnTo>
                      <a:close/>
                    </a:path>
                  </a:pathLst>
                </a:custGeom>
                <a:solidFill>
                  <a:srgbClr val="8A8D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50" name="Freeform 53">
                  <a:extLst>
                    <a:ext uri="{FF2B5EF4-FFF2-40B4-BE49-F238E27FC236}">
                      <a16:creationId xmlns:a16="http://schemas.microsoft.com/office/drawing/2014/main" id="{D4644222-DC7A-4466-9D82-0F8CE75D12D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2242" y="1618990"/>
                  <a:ext cx="325115" cy="730481"/>
                </a:xfrm>
                <a:custGeom>
                  <a:avLst/>
                  <a:gdLst>
                    <a:gd name="T0" fmla="*/ 75 w 439"/>
                    <a:gd name="T1" fmla="*/ 1032 h 1085"/>
                    <a:gd name="T2" fmla="*/ 0 w 439"/>
                    <a:gd name="T3" fmla="*/ 953 h 1085"/>
                    <a:gd name="T4" fmla="*/ 121 w 439"/>
                    <a:gd name="T5" fmla="*/ 1005 h 1085"/>
                    <a:gd name="T6" fmla="*/ 196 w 439"/>
                    <a:gd name="T7" fmla="*/ 821 h 1085"/>
                    <a:gd name="T8" fmla="*/ 121 w 439"/>
                    <a:gd name="T9" fmla="*/ 1005 h 1085"/>
                    <a:gd name="T10" fmla="*/ 317 w 439"/>
                    <a:gd name="T11" fmla="*/ 873 h 1085"/>
                    <a:gd name="T12" fmla="*/ 243 w 439"/>
                    <a:gd name="T13" fmla="*/ 794 h 1085"/>
                    <a:gd name="T14" fmla="*/ 364 w 439"/>
                    <a:gd name="T15" fmla="*/ 845 h 1085"/>
                    <a:gd name="T16" fmla="*/ 439 w 439"/>
                    <a:gd name="T17" fmla="*/ 662 h 1085"/>
                    <a:gd name="T18" fmla="*/ 364 w 439"/>
                    <a:gd name="T19" fmla="*/ 845 h 1085"/>
                    <a:gd name="T20" fmla="*/ 439 w 439"/>
                    <a:gd name="T21" fmla="*/ 572 h 1085"/>
                    <a:gd name="T22" fmla="*/ 364 w 439"/>
                    <a:gd name="T23" fmla="*/ 494 h 1085"/>
                    <a:gd name="T24" fmla="*/ 243 w 439"/>
                    <a:gd name="T25" fmla="*/ 705 h 1085"/>
                    <a:gd name="T26" fmla="*/ 318 w 439"/>
                    <a:gd name="T27" fmla="*/ 521 h 1085"/>
                    <a:gd name="T28" fmla="*/ 243 w 439"/>
                    <a:gd name="T29" fmla="*/ 705 h 1085"/>
                    <a:gd name="T30" fmla="*/ 196 w 439"/>
                    <a:gd name="T31" fmla="*/ 732 h 1085"/>
                    <a:gd name="T32" fmla="*/ 121 w 439"/>
                    <a:gd name="T33" fmla="*/ 653 h 1085"/>
                    <a:gd name="T34" fmla="*/ 0 w 439"/>
                    <a:gd name="T35" fmla="*/ 864 h 1085"/>
                    <a:gd name="T36" fmla="*/ 75 w 439"/>
                    <a:gd name="T37" fmla="*/ 681 h 1085"/>
                    <a:gd name="T38" fmla="*/ 0 w 439"/>
                    <a:gd name="T39" fmla="*/ 864 h 1085"/>
                    <a:gd name="T40" fmla="*/ 75 w 439"/>
                    <a:gd name="T41" fmla="*/ 592 h 1085"/>
                    <a:gd name="T42" fmla="*/ 0 w 439"/>
                    <a:gd name="T43" fmla="*/ 512 h 1085"/>
                    <a:gd name="T44" fmla="*/ 121 w 439"/>
                    <a:gd name="T45" fmla="*/ 564 h 1085"/>
                    <a:gd name="T46" fmla="*/ 196 w 439"/>
                    <a:gd name="T47" fmla="*/ 380 h 1085"/>
                    <a:gd name="T48" fmla="*/ 121 w 439"/>
                    <a:gd name="T49" fmla="*/ 564 h 1085"/>
                    <a:gd name="T50" fmla="*/ 317 w 439"/>
                    <a:gd name="T51" fmla="*/ 432 h 1085"/>
                    <a:gd name="T52" fmla="*/ 243 w 439"/>
                    <a:gd name="T53" fmla="*/ 353 h 1085"/>
                    <a:gd name="T54" fmla="*/ 364 w 439"/>
                    <a:gd name="T55" fmla="*/ 404 h 1085"/>
                    <a:gd name="T56" fmla="*/ 439 w 439"/>
                    <a:gd name="T57" fmla="*/ 221 h 1085"/>
                    <a:gd name="T58" fmla="*/ 364 w 439"/>
                    <a:gd name="T59" fmla="*/ 404 h 1085"/>
                    <a:gd name="T60" fmla="*/ 439 w 439"/>
                    <a:gd name="T61" fmla="*/ 132 h 1085"/>
                    <a:gd name="T62" fmla="*/ 364 w 439"/>
                    <a:gd name="T63" fmla="*/ 52 h 1085"/>
                    <a:gd name="T64" fmla="*/ 243 w 439"/>
                    <a:gd name="T65" fmla="*/ 264 h 1085"/>
                    <a:gd name="T66" fmla="*/ 318 w 439"/>
                    <a:gd name="T67" fmla="*/ 80 h 1085"/>
                    <a:gd name="T68" fmla="*/ 243 w 439"/>
                    <a:gd name="T69" fmla="*/ 264 h 1085"/>
                    <a:gd name="T70" fmla="*/ 196 w 439"/>
                    <a:gd name="T71" fmla="*/ 291 h 1085"/>
                    <a:gd name="T72" fmla="*/ 121 w 439"/>
                    <a:gd name="T73" fmla="*/ 212 h 1085"/>
                    <a:gd name="T74" fmla="*/ 0 w 439"/>
                    <a:gd name="T75" fmla="*/ 423 h 1085"/>
                    <a:gd name="T76" fmla="*/ 75 w 439"/>
                    <a:gd name="T77" fmla="*/ 240 h 1085"/>
                    <a:gd name="T78" fmla="*/ 0 w 439"/>
                    <a:gd name="T79" fmla="*/ 423 h 10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39" h="1085">
                      <a:moveTo>
                        <a:pt x="0" y="1085"/>
                      </a:moveTo>
                      <a:lnTo>
                        <a:pt x="75" y="1032"/>
                      </a:lnTo>
                      <a:lnTo>
                        <a:pt x="75" y="901"/>
                      </a:lnTo>
                      <a:lnTo>
                        <a:pt x="0" y="953"/>
                      </a:lnTo>
                      <a:lnTo>
                        <a:pt x="0" y="1085"/>
                      </a:lnTo>
                      <a:close/>
                      <a:moveTo>
                        <a:pt x="121" y="1005"/>
                      </a:moveTo>
                      <a:lnTo>
                        <a:pt x="196" y="952"/>
                      </a:lnTo>
                      <a:lnTo>
                        <a:pt x="196" y="821"/>
                      </a:lnTo>
                      <a:lnTo>
                        <a:pt x="121" y="874"/>
                      </a:lnTo>
                      <a:lnTo>
                        <a:pt x="121" y="1005"/>
                      </a:lnTo>
                      <a:close/>
                      <a:moveTo>
                        <a:pt x="243" y="925"/>
                      </a:moveTo>
                      <a:lnTo>
                        <a:pt x="317" y="873"/>
                      </a:lnTo>
                      <a:lnTo>
                        <a:pt x="318" y="741"/>
                      </a:lnTo>
                      <a:lnTo>
                        <a:pt x="243" y="794"/>
                      </a:lnTo>
                      <a:lnTo>
                        <a:pt x="243" y="925"/>
                      </a:lnTo>
                      <a:close/>
                      <a:moveTo>
                        <a:pt x="364" y="845"/>
                      </a:moveTo>
                      <a:lnTo>
                        <a:pt x="439" y="793"/>
                      </a:lnTo>
                      <a:lnTo>
                        <a:pt x="439" y="662"/>
                      </a:lnTo>
                      <a:lnTo>
                        <a:pt x="364" y="714"/>
                      </a:lnTo>
                      <a:lnTo>
                        <a:pt x="364" y="845"/>
                      </a:lnTo>
                      <a:close/>
                      <a:moveTo>
                        <a:pt x="364" y="625"/>
                      </a:moveTo>
                      <a:lnTo>
                        <a:pt x="439" y="572"/>
                      </a:lnTo>
                      <a:lnTo>
                        <a:pt x="439" y="441"/>
                      </a:lnTo>
                      <a:lnTo>
                        <a:pt x="364" y="494"/>
                      </a:lnTo>
                      <a:lnTo>
                        <a:pt x="364" y="625"/>
                      </a:lnTo>
                      <a:close/>
                      <a:moveTo>
                        <a:pt x="243" y="705"/>
                      </a:moveTo>
                      <a:lnTo>
                        <a:pt x="317" y="652"/>
                      </a:lnTo>
                      <a:lnTo>
                        <a:pt x="318" y="521"/>
                      </a:lnTo>
                      <a:lnTo>
                        <a:pt x="243" y="573"/>
                      </a:lnTo>
                      <a:lnTo>
                        <a:pt x="243" y="705"/>
                      </a:lnTo>
                      <a:close/>
                      <a:moveTo>
                        <a:pt x="121" y="784"/>
                      </a:moveTo>
                      <a:lnTo>
                        <a:pt x="196" y="732"/>
                      </a:lnTo>
                      <a:lnTo>
                        <a:pt x="196" y="601"/>
                      </a:lnTo>
                      <a:lnTo>
                        <a:pt x="121" y="653"/>
                      </a:lnTo>
                      <a:lnTo>
                        <a:pt x="121" y="784"/>
                      </a:lnTo>
                      <a:close/>
                      <a:moveTo>
                        <a:pt x="0" y="864"/>
                      </a:moveTo>
                      <a:lnTo>
                        <a:pt x="75" y="812"/>
                      </a:lnTo>
                      <a:lnTo>
                        <a:pt x="75" y="681"/>
                      </a:lnTo>
                      <a:lnTo>
                        <a:pt x="0" y="733"/>
                      </a:lnTo>
                      <a:lnTo>
                        <a:pt x="0" y="864"/>
                      </a:lnTo>
                      <a:close/>
                      <a:moveTo>
                        <a:pt x="0" y="644"/>
                      </a:moveTo>
                      <a:lnTo>
                        <a:pt x="75" y="592"/>
                      </a:lnTo>
                      <a:lnTo>
                        <a:pt x="75" y="460"/>
                      </a:lnTo>
                      <a:lnTo>
                        <a:pt x="0" y="512"/>
                      </a:lnTo>
                      <a:lnTo>
                        <a:pt x="0" y="644"/>
                      </a:lnTo>
                      <a:close/>
                      <a:moveTo>
                        <a:pt x="121" y="564"/>
                      </a:moveTo>
                      <a:lnTo>
                        <a:pt x="196" y="512"/>
                      </a:lnTo>
                      <a:lnTo>
                        <a:pt x="196" y="380"/>
                      </a:lnTo>
                      <a:lnTo>
                        <a:pt x="121" y="433"/>
                      </a:lnTo>
                      <a:lnTo>
                        <a:pt x="121" y="564"/>
                      </a:lnTo>
                      <a:close/>
                      <a:moveTo>
                        <a:pt x="243" y="484"/>
                      </a:moveTo>
                      <a:lnTo>
                        <a:pt x="317" y="432"/>
                      </a:lnTo>
                      <a:lnTo>
                        <a:pt x="318" y="301"/>
                      </a:lnTo>
                      <a:lnTo>
                        <a:pt x="243" y="353"/>
                      </a:lnTo>
                      <a:lnTo>
                        <a:pt x="243" y="484"/>
                      </a:lnTo>
                      <a:close/>
                      <a:moveTo>
                        <a:pt x="364" y="404"/>
                      </a:moveTo>
                      <a:lnTo>
                        <a:pt x="439" y="352"/>
                      </a:lnTo>
                      <a:lnTo>
                        <a:pt x="439" y="221"/>
                      </a:lnTo>
                      <a:lnTo>
                        <a:pt x="364" y="273"/>
                      </a:lnTo>
                      <a:lnTo>
                        <a:pt x="364" y="404"/>
                      </a:lnTo>
                      <a:close/>
                      <a:moveTo>
                        <a:pt x="364" y="184"/>
                      </a:moveTo>
                      <a:lnTo>
                        <a:pt x="439" y="132"/>
                      </a:lnTo>
                      <a:lnTo>
                        <a:pt x="439" y="0"/>
                      </a:lnTo>
                      <a:lnTo>
                        <a:pt x="364" y="52"/>
                      </a:lnTo>
                      <a:lnTo>
                        <a:pt x="364" y="184"/>
                      </a:lnTo>
                      <a:close/>
                      <a:moveTo>
                        <a:pt x="243" y="264"/>
                      </a:moveTo>
                      <a:lnTo>
                        <a:pt x="317" y="211"/>
                      </a:lnTo>
                      <a:lnTo>
                        <a:pt x="318" y="80"/>
                      </a:lnTo>
                      <a:lnTo>
                        <a:pt x="243" y="132"/>
                      </a:lnTo>
                      <a:lnTo>
                        <a:pt x="243" y="264"/>
                      </a:lnTo>
                      <a:close/>
                      <a:moveTo>
                        <a:pt x="121" y="343"/>
                      </a:moveTo>
                      <a:lnTo>
                        <a:pt x="196" y="291"/>
                      </a:lnTo>
                      <a:lnTo>
                        <a:pt x="196" y="160"/>
                      </a:lnTo>
                      <a:lnTo>
                        <a:pt x="121" y="212"/>
                      </a:lnTo>
                      <a:lnTo>
                        <a:pt x="121" y="343"/>
                      </a:lnTo>
                      <a:close/>
                      <a:moveTo>
                        <a:pt x="0" y="423"/>
                      </a:moveTo>
                      <a:lnTo>
                        <a:pt x="75" y="371"/>
                      </a:lnTo>
                      <a:lnTo>
                        <a:pt x="75" y="240"/>
                      </a:lnTo>
                      <a:lnTo>
                        <a:pt x="0" y="292"/>
                      </a:lnTo>
                      <a:lnTo>
                        <a:pt x="0" y="42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51" name="Freeform 55">
                  <a:extLst>
                    <a:ext uri="{FF2B5EF4-FFF2-40B4-BE49-F238E27FC236}">
                      <a16:creationId xmlns:a16="http://schemas.microsoft.com/office/drawing/2014/main" id="{5DD1DFC5-5EC1-4118-B830-9FAEDED0565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92242" y="1612257"/>
                  <a:ext cx="336224" cy="752026"/>
                </a:xfrm>
                <a:custGeom>
                  <a:avLst/>
                  <a:gdLst>
                    <a:gd name="T0" fmla="*/ 364 w 454"/>
                    <a:gd name="T1" fmla="*/ 194 h 1117"/>
                    <a:gd name="T2" fmla="*/ 454 w 454"/>
                    <a:gd name="T3" fmla="*/ 154 h 1117"/>
                    <a:gd name="T4" fmla="*/ 439 w 454"/>
                    <a:gd name="T5" fmla="*/ 10 h 1117"/>
                    <a:gd name="T6" fmla="*/ 196 w 454"/>
                    <a:gd name="T7" fmla="*/ 301 h 1117"/>
                    <a:gd name="T8" fmla="*/ 121 w 454"/>
                    <a:gd name="T9" fmla="*/ 376 h 1117"/>
                    <a:gd name="T10" fmla="*/ 211 w 454"/>
                    <a:gd name="T11" fmla="*/ 159 h 1117"/>
                    <a:gd name="T12" fmla="*/ 196 w 454"/>
                    <a:gd name="T13" fmla="*/ 301 h 1117"/>
                    <a:gd name="T14" fmla="*/ 243 w 454"/>
                    <a:gd name="T15" fmla="*/ 274 h 1117"/>
                    <a:gd name="T16" fmla="*/ 332 w 454"/>
                    <a:gd name="T17" fmla="*/ 233 h 1117"/>
                    <a:gd name="T18" fmla="*/ 318 w 454"/>
                    <a:gd name="T19" fmla="*/ 90 h 1117"/>
                    <a:gd name="T20" fmla="*/ 439 w 454"/>
                    <a:gd name="T21" fmla="*/ 582 h 1117"/>
                    <a:gd name="T22" fmla="*/ 364 w 454"/>
                    <a:gd name="T23" fmla="*/ 657 h 1117"/>
                    <a:gd name="T24" fmla="*/ 454 w 454"/>
                    <a:gd name="T25" fmla="*/ 441 h 1117"/>
                    <a:gd name="T26" fmla="*/ 439 w 454"/>
                    <a:gd name="T27" fmla="*/ 582 h 1117"/>
                    <a:gd name="T28" fmla="*/ 364 w 454"/>
                    <a:gd name="T29" fmla="*/ 855 h 1117"/>
                    <a:gd name="T30" fmla="*/ 454 w 454"/>
                    <a:gd name="T31" fmla="*/ 815 h 1117"/>
                    <a:gd name="T32" fmla="*/ 439 w 454"/>
                    <a:gd name="T33" fmla="*/ 671 h 1117"/>
                    <a:gd name="T34" fmla="*/ 317 w 454"/>
                    <a:gd name="T35" fmla="*/ 662 h 1117"/>
                    <a:gd name="T36" fmla="*/ 243 w 454"/>
                    <a:gd name="T37" fmla="*/ 737 h 1117"/>
                    <a:gd name="T38" fmla="*/ 332 w 454"/>
                    <a:gd name="T39" fmla="*/ 521 h 1117"/>
                    <a:gd name="T40" fmla="*/ 317 w 454"/>
                    <a:gd name="T41" fmla="*/ 662 h 1117"/>
                    <a:gd name="T42" fmla="*/ 243 w 454"/>
                    <a:gd name="T43" fmla="*/ 935 h 1117"/>
                    <a:gd name="T44" fmla="*/ 332 w 454"/>
                    <a:gd name="T45" fmla="*/ 895 h 1117"/>
                    <a:gd name="T46" fmla="*/ 318 w 454"/>
                    <a:gd name="T47" fmla="*/ 751 h 1117"/>
                    <a:gd name="T48" fmla="*/ 196 w 454"/>
                    <a:gd name="T49" fmla="*/ 742 h 1117"/>
                    <a:gd name="T50" fmla="*/ 121 w 454"/>
                    <a:gd name="T51" fmla="*/ 817 h 1117"/>
                    <a:gd name="T52" fmla="*/ 211 w 454"/>
                    <a:gd name="T53" fmla="*/ 601 h 1117"/>
                    <a:gd name="T54" fmla="*/ 196 w 454"/>
                    <a:gd name="T55" fmla="*/ 742 h 1117"/>
                    <a:gd name="T56" fmla="*/ 121 w 454"/>
                    <a:gd name="T57" fmla="*/ 1015 h 1117"/>
                    <a:gd name="T58" fmla="*/ 211 w 454"/>
                    <a:gd name="T59" fmla="*/ 975 h 1117"/>
                    <a:gd name="T60" fmla="*/ 196 w 454"/>
                    <a:gd name="T61" fmla="*/ 831 h 1117"/>
                    <a:gd name="T62" fmla="*/ 75 w 454"/>
                    <a:gd name="T63" fmla="*/ 601 h 1117"/>
                    <a:gd name="T64" fmla="*/ 0 w 454"/>
                    <a:gd name="T65" fmla="*/ 676 h 1117"/>
                    <a:gd name="T66" fmla="*/ 89 w 454"/>
                    <a:gd name="T67" fmla="*/ 460 h 1117"/>
                    <a:gd name="T68" fmla="*/ 75 w 454"/>
                    <a:gd name="T69" fmla="*/ 601 h 1117"/>
                    <a:gd name="T70" fmla="*/ 0 w 454"/>
                    <a:gd name="T71" fmla="*/ 874 h 1117"/>
                    <a:gd name="T72" fmla="*/ 89 w 454"/>
                    <a:gd name="T73" fmla="*/ 834 h 1117"/>
                    <a:gd name="T74" fmla="*/ 75 w 454"/>
                    <a:gd name="T75" fmla="*/ 690 h 1117"/>
                    <a:gd name="T76" fmla="*/ 75 w 454"/>
                    <a:gd name="T77" fmla="*/ 1042 h 1117"/>
                    <a:gd name="T78" fmla="*/ 0 w 454"/>
                    <a:gd name="T79" fmla="*/ 1117 h 1117"/>
                    <a:gd name="T80" fmla="*/ 89 w 454"/>
                    <a:gd name="T81" fmla="*/ 901 h 1117"/>
                    <a:gd name="T82" fmla="*/ 75 w 454"/>
                    <a:gd name="T83" fmla="*/ 1042 h 1117"/>
                    <a:gd name="T84" fmla="*/ 364 w 454"/>
                    <a:gd name="T85" fmla="*/ 414 h 1117"/>
                    <a:gd name="T86" fmla="*/ 454 w 454"/>
                    <a:gd name="T87" fmla="*/ 374 h 1117"/>
                    <a:gd name="T88" fmla="*/ 439 w 454"/>
                    <a:gd name="T89" fmla="*/ 230 h 1117"/>
                    <a:gd name="T90" fmla="*/ 317 w 454"/>
                    <a:gd name="T91" fmla="*/ 441 h 1117"/>
                    <a:gd name="T92" fmla="*/ 243 w 454"/>
                    <a:gd name="T93" fmla="*/ 517 h 1117"/>
                    <a:gd name="T94" fmla="*/ 332 w 454"/>
                    <a:gd name="T95" fmla="*/ 300 h 1117"/>
                    <a:gd name="T96" fmla="*/ 317 w 454"/>
                    <a:gd name="T97" fmla="*/ 441 h 1117"/>
                    <a:gd name="T98" fmla="*/ 121 w 454"/>
                    <a:gd name="T99" fmla="*/ 574 h 1117"/>
                    <a:gd name="T100" fmla="*/ 211 w 454"/>
                    <a:gd name="T101" fmla="*/ 534 h 1117"/>
                    <a:gd name="T102" fmla="*/ 196 w 454"/>
                    <a:gd name="T103" fmla="*/ 390 h 1117"/>
                    <a:gd name="T104" fmla="*/ 75 w 454"/>
                    <a:gd name="T105" fmla="*/ 381 h 1117"/>
                    <a:gd name="T106" fmla="*/ 0 w 454"/>
                    <a:gd name="T107" fmla="*/ 456 h 1117"/>
                    <a:gd name="T108" fmla="*/ 89 w 454"/>
                    <a:gd name="T109" fmla="*/ 239 h 1117"/>
                    <a:gd name="T110" fmla="*/ 75 w 454"/>
                    <a:gd name="T111" fmla="*/ 381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454" h="1117">
                      <a:moveTo>
                        <a:pt x="439" y="141"/>
                      </a:moveTo>
                      <a:lnTo>
                        <a:pt x="364" y="194"/>
                      </a:lnTo>
                      <a:lnTo>
                        <a:pt x="364" y="216"/>
                      </a:lnTo>
                      <a:lnTo>
                        <a:pt x="454" y="154"/>
                      </a:lnTo>
                      <a:lnTo>
                        <a:pt x="454" y="0"/>
                      </a:lnTo>
                      <a:lnTo>
                        <a:pt x="439" y="10"/>
                      </a:lnTo>
                      <a:lnTo>
                        <a:pt x="439" y="141"/>
                      </a:lnTo>
                      <a:close/>
                      <a:moveTo>
                        <a:pt x="196" y="301"/>
                      </a:moveTo>
                      <a:lnTo>
                        <a:pt x="121" y="353"/>
                      </a:lnTo>
                      <a:lnTo>
                        <a:pt x="121" y="376"/>
                      </a:lnTo>
                      <a:lnTo>
                        <a:pt x="211" y="313"/>
                      </a:lnTo>
                      <a:lnTo>
                        <a:pt x="211" y="159"/>
                      </a:lnTo>
                      <a:lnTo>
                        <a:pt x="196" y="170"/>
                      </a:lnTo>
                      <a:lnTo>
                        <a:pt x="196" y="301"/>
                      </a:lnTo>
                      <a:close/>
                      <a:moveTo>
                        <a:pt x="317" y="221"/>
                      </a:moveTo>
                      <a:lnTo>
                        <a:pt x="243" y="274"/>
                      </a:lnTo>
                      <a:lnTo>
                        <a:pt x="243" y="296"/>
                      </a:lnTo>
                      <a:lnTo>
                        <a:pt x="332" y="233"/>
                      </a:lnTo>
                      <a:lnTo>
                        <a:pt x="332" y="80"/>
                      </a:lnTo>
                      <a:lnTo>
                        <a:pt x="318" y="90"/>
                      </a:lnTo>
                      <a:lnTo>
                        <a:pt x="317" y="221"/>
                      </a:lnTo>
                      <a:close/>
                      <a:moveTo>
                        <a:pt x="439" y="582"/>
                      </a:moveTo>
                      <a:lnTo>
                        <a:pt x="364" y="634"/>
                      </a:lnTo>
                      <a:lnTo>
                        <a:pt x="364" y="657"/>
                      </a:lnTo>
                      <a:lnTo>
                        <a:pt x="454" y="595"/>
                      </a:lnTo>
                      <a:lnTo>
                        <a:pt x="454" y="441"/>
                      </a:lnTo>
                      <a:lnTo>
                        <a:pt x="439" y="451"/>
                      </a:lnTo>
                      <a:lnTo>
                        <a:pt x="439" y="582"/>
                      </a:lnTo>
                      <a:close/>
                      <a:moveTo>
                        <a:pt x="439" y="803"/>
                      </a:moveTo>
                      <a:lnTo>
                        <a:pt x="364" y="855"/>
                      </a:lnTo>
                      <a:lnTo>
                        <a:pt x="364" y="877"/>
                      </a:lnTo>
                      <a:lnTo>
                        <a:pt x="454" y="815"/>
                      </a:lnTo>
                      <a:lnTo>
                        <a:pt x="454" y="661"/>
                      </a:lnTo>
                      <a:lnTo>
                        <a:pt x="439" y="671"/>
                      </a:lnTo>
                      <a:lnTo>
                        <a:pt x="439" y="803"/>
                      </a:lnTo>
                      <a:close/>
                      <a:moveTo>
                        <a:pt x="317" y="662"/>
                      </a:moveTo>
                      <a:lnTo>
                        <a:pt x="243" y="714"/>
                      </a:lnTo>
                      <a:lnTo>
                        <a:pt x="243" y="737"/>
                      </a:lnTo>
                      <a:lnTo>
                        <a:pt x="332" y="675"/>
                      </a:lnTo>
                      <a:lnTo>
                        <a:pt x="332" y="521"/>
                      </a:lnTo>
                      <a:lnTo>
                        <a:pt x="318" y="531"/>
                      </a:lnTo>
                      <a:lnTo>
                        <a:pt x="317" y="662"/>
                      </a:lnTo>
                      <a:close/>
                      <a:moveTo>
                        <a:pt x="317" y="883"/>
                      </a:moveTo>
                      <a:lnTo>
                        <a:pt x="243" y="935"/>
                      </a:lnTo>
                      <a:lnTo>
                        <a:pt x="243" y="957"/>
                      </a:lnTo>
                      <a:lnTo>
                        <a:pt x="332" y="895"/>
                      </a:lnTo>
                      <a:lnTo>
                        <a:pt x="332" y="741"/>
                      </a:lnTo>
                      <a:lnTo>
                        <a:pt x="318" y="751"/>
                      </a:lnTo>
                      <a:lnTo>
                        <a:pt x="317" y="883"/>
                      </a:lnTo>
                      <a:close/>
                      <a:moveTo>
                        <a:pt x="196" y="742"/>
                      </a:moveTo>
                      <a:lnTo>
                        <a:pt x="121" y="794"/>
                      </a:lnTo>
                      <a:lnTo>
                        <a:pt x="121" y="817"/>
                      </a:lnTo>
                      <a:lnTo>
                        <a:pt x="211" y="754"/>
                      </a:lnTo>
                      <a:lnTo>
                        <a:pt x="211" y="601"/>
                      </a:lnTo>
                      <a:lnTo>
                        <a:pt x="196" y="610"/>
                      </a:lnTo>
                      <a:lnTo>
                        <a:pt x="196" y="742"/>
                      </a:lnTo>
                      <a:close/>
                      <a:moveTo>
                        <a:pt x="196" y="962"/>
                      </a:moveTo>
                      <a:lnTo>
                        <a:pt x="121" y="1015"/>
                      </a:lnTo>
                      <a:lnTo>
                        <a:pt x="121" y="1037"/>
                      </a:lnTo>
                      <a:lnTo>
                        <a:pt x="211" y="975"/>
                      </a:lnTo>
                      <a:lnTo>
                        <a:pt x="211" y="821"/>
                      </a:lnTo>
                      <a:lnTo>
                        <a:pt x="196" y="831"/>
                      </a:lnTo>
                      <a:lnTo>
                        <a:pt x="196" y="962"/>
                      </a:lnTo>
                      <a:close/>
                      <a:moveTo>
                        <a:pt x="75" y="601"/>
                      </a:moveTo>
                      <a:lnTo>
                        <a:pt x="0" y="653"/>
                      </a:lnTo>
                      <a:lnTo>
                        <a:pt x="0" y="676"/>
                      </a:lnTo>
                      <a:lnTo>
                        <a:pt x="89" y="614"/>
                      </a:lnTo>
                      <a:lnTo>
                        <a:pt x="89" y="460"/>
                      </a:lnTo>
                      <a:lnTo>
                        <a:pt x="75" y="470"/>
                      </a:lnTo>
                      <a:lnTo>
                        <a:pt x="75" y="601"/>
                      </a:lnTo>
                      <a:close/>
                      <a:moveTo>
                        <a:pt x="75" y="822"/>
                      </a:moveTo>
                      <a:lnTo>
                        <a:pt x="0" y="874"/>
                      </a:lnTo>
                      <a:lnTo>
                        <a:pt x="0" y="897"/>
                      </a:lnTo>
                      <a:lnTo>
                        <a:pt x="89" y="834"/>
                      </a:lnTo>
                      <a:lnTo>
                        <a:pt x="89" y="680"/>
                      </a:lnTo>
                      <a:lnTo>
                        <a:pt x="75" y="690"/>
                      </a:lnTo>
                      <a:lnTo>
                        <a:pt x="75" y="822"/>
                      </a:lnTo>
                      <a:close/>
                      <a:moveTo>
                        <a:pt x="75" y="1042"/>
                      </a:moveTo>
                      <a:lnTo>
                        <a:pt x="0" y="1094"/>
                      </a:lnTo>
                      <a:lnTo>
                        <a:pt x="0" y="1117"/>
                      </a:lnTo>
                      <a:lnTo>
                        <a:pt x="89" y="1055"/>
                      </a:lnTo>
                      <a:lnTo>
                        <a:pt x="89" y="901"/>
                      </a:lnTo>
                      <a:lnTo>
                        <a:pt x="75" y="911"/>
                      </a:lnTo>
                      <a:lnTo>
                        <a:pt x="75" y="1042"/>
                      </a:lnTo>
                      <a:close/>
                      <a:moveTo>
                        <a:pt x="439" y="362"/>
                      </a:moveTo>
                      <a:lnTo>
                        <a:pt x="364" y="414"/>
                      </a:lnTo>
                      <a:lnTo>
                        <a:pt x="364" y="437"/>
                      </a:lnTo>
                      <a:lnTo>
                        <a:pt x="454" y="374"/>
                      </a:lnTo>
                      <a:lnTo>
                        <a:pt x="454" y="220"/>
                      </a:lnTo>
                      <a:lnTo>
                        <a:pt x="439" y="230"/>
                      </a:lnTo>
                      <a:lnTo>
                        <a:pt x="439" y="362"/>
                      </a:lnTo>
                      <a:close/>
                      <a:moveTo>
                        <a:pt x="317" y="441"/>
                      </a:moveTo>
                      <a:lnTo>
                        <a:pt x="243" y="494"/>
                      </a:lnTo>
                      <a:lnTo>
                        <a:pt x="243" y="517"/>
                      </a:lnTo>
                      <a:lnTo>
                        <a:pt x="332" y="454"/>
                      </a:lnTo>
                      <a:lnTo>
                        <a:pt x="332" y="300"/>
                      </a:lnTo>
                      <a:lnTo>
                        <a:pt x="318" y="310"/>
                      </a:lnTo>
                      <a:lnTo>
                        <a:pt x="317" y="441"/>
                      </a:lnTo>
                      <a:close/>
                      <a:moveTo>
                        <a:pt x="196" y="521"/>
                      </a:moveTo>
                      <a:lnTo>
                        <a:pt x="121" y="574"/>
                      </a:lnTo>
                      <a:lnTo>
                        <a:pt x="121" y="596"/>
                      </a:lnTo>
                      <a:lnTo>
                        <a:pt x="211" y="534"/>
                      </a:lnTo>
                      <a:lnTo>
                        <a:pt x="211" y="380"/>
                      </a:lnTo>
                      <a:lnTo>
                        <a:pt x="196" y="390"/>
                      </a:lnTo>
                      <a:lnTo>
                        <a:pt x="196" y="521"/>
                      </a:lnTo>
                      <a:close/>
                      <a:moveTo>
                        <a:pt x="75" y="381"/>
                      </a:moveTo>
                      <a:lnTo>
                        <a:pt x="0" y="433"/>
                      </a:lnTo>
                      <a:lnTo>
                        <a:pt x="0" y="456"/>
                      </a:lnTo>
                      <a:lnTo>
                        <a:pt x="89" y="393"/>
                      </a:lnTo>
                      <a:lnTo>
                        <a:pt x="89" y="239"/>
                      </a:lnTo>
                      <a:lnTo>
                        <a:pt x="75" y="250"/>
                      </a:lnTo>
                      <a:lnTo>
                        <a:pt x="75" y="381"/>
                      </a:lnTo>
                      <a:close/>
                    </a:path>
                  </a:pathLst>
                </a:custGeom>
                <a:solidFill>
                  <a:srgbClr val="E4E4E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52" name="Freeform 56">
                  <a:extLst>
                    <a:ext uri="{FF2B5EF4-FFF2-40B4-BE49-F238E27FC236}">
                      <a16:creationId xmlns:a16="http://schemas.microsoft.com/office/drawing/2014/main" id="{B0DF5C02-B35F-45DD-9FAB-F66838EA9A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257" y="1188107"/>
                  <a:ext cx="744284" cy="471952"/>
                </a:xfrm>
                <a:custGeom>
                  <a:avLst/>
                  <a:gdLst>
                    <a:gd name="T0" fmla="*/ 503 w 1005"/>
                    <a:gd name="T1" fmla="*/ 0 h 701"/>
                    <a:gd name="T2" fmla="*/ 0 w 1005"/>
                    <a:gd name="T3" fmla="*/ 351 h 701"/>
                    <a:gd name="T4" fmla="*/ 503 w 1005"/>
                    <a:gd name="T5" fmla="*/ 701 h 701"/>
                    <a:gd name="T6" fmla="*/ 1005 w 1005"/>
                    <a:gd name="T7" fmla="*/ 351 h 701"/>
                    <a:gd name="T8" fmla="*/ 503 w 1005"/>
                    <a:gd name="T9" fmla="*/ 0 h 7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05" h="701">
                      <a:moveTo>
                        <a:pt x="503" y="0"/>
                      </a:moveTo>
                      <a:lnTo>
                        <a:pt x="0" y="351"/>
                      </a:lnTo>
                      <a:lnTo>
                        <a:pt x="503" y="701"/>
                      </a:lnTo>
                      <a:lnTo>
                        <a:pt x="1005" y="351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rgbClr val="96928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53" name="Freeform 57">
                  <a:extLst>
                    <a:ext uri="{FF2B5EF4-FFF2-40B4-BE49-F238E27FC236}">
                      <a16:creationId xmlns:a16="http://schemas.microsoft.com/office/drawing/2014/main" id="{B53322B1-8D20-456C-96EC-75B4BCCCE5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31600" y="1161850"/>
                  <a:ext cx="838337" cy="531871"/>
                </a:xfrm>
                <a:custGeom>
                  <a:avLst/>
                  <a:gdLst>
                    <a:gd name="T0" fmla="*/ 566 w 1132"/>
                    <a:gd name="T1" fmla="*/ 0 h 790"/>
                    <a:gd name="T2" fmla="*/ 0 w 1132"/>
                    <a:gd name="T3" fmla="*/ 395 h 790"/>
                    <a:gd name="T4" fmla="*/ 566 w 1132"/>
                    <a:gd name="T5" fmla="*/ 790 h 790"/>
                    <a:gd name="T6" fmla="*/ 1132 w 1132"/>
                    <a:gd name="T7" fmla="*/ 395 h 790"/>
                    <a:gd name="T8" fmla="*/ 566 w 1132"/>
                    <a:gd name="T9" fmla="*/ 0 h 790"/>
                    <a:gd name="T10" fmla="*/ 63 w 1132"/>
                    <a:gd name="T11" fmla="*/ 390 h 790"/>
                    <a:gd name="T12" fmla="*/ 566 w 1132"/>
                    <a:gd name="T13" fmla="*/ 39 h 790"/>
                    <a:gd name="T14" fmla="*/ 1068 w 1132"/>
                    <a:gd name="T15" fmla="*/ 390 h 790"/>
                    <a:gd name="T16" fmla="*/ 566 w 1132"/>
                    <a:gd name="T17" fmla="*/ 740 h 790"/>
                    <a:gd name="T18" fmla="*/ 63 w 1132"/>
                    <a:gd name="T19" fmla="*/ 390 h 7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32" h="790">
                      <a:moveTo>
                        <a:pt x="566" y="0"/>
                      </a:moveTo>
                      <a:lnTo>
                        <a:pt x="0" y="395"/>
                      </a:lnTo>
                      <a:lnTo>
                        <a:pt x="566" y="790"/>
                      </a:lnTo>
                      <a:lnTo>
                        <a:pt x="1132" y="395"/>
                      </a:lnTo>
                      <a:lnTo>
                        <a:pt x="566" y="0"/>
                      </a:lnTo>
                      <a:close/>
                      <a:moveTo>
                        <a:pt x="63" y="390"/>
                      </a:moveTo>
                      <a:lnTo>
                        <a:pt x="566" y="39"/>
                      </a:lnTo>
                      <a:lnTo>
                        <a:pt x="1068" y="390"/>
                      </a:lnTo>
                      <a:lnTo>
                        <a:pt x="566" y="740"/>
                      </a:lnTo>
                      <a:lnTo>
                        <a:pt x="63" y="390"/>
                      </a:lnTo>
                      <a:close/>
                    </a:path>
                  </a:pathLst>
                </a:custGeom>
                <a:solidFill>
                  <a:srgbClr val="EFED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54" name="Freeform 59">
                  <a:extLst>
                    <a:ext uri="{FF2B5EF4-FFF2-40B4-BE49-F238E27FC236}">
                      <a16:creationId xmlns:a16="http://schemas.microsoft.com/office/drawing/2014/main" id="{C6F43A44-3E52-4AEA-B416-1A83A1E89B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0769" y="1188107"/>
                  <a:ext cx="371772" cy="266609"/>
                </a:xfrm>
                <a:custGeom>
                  <a:avLst/>
                  <a:gdLst>
                    <a:gd name="T0" fmla="*/ 438 w 502"/>
                    <a:gd name="T1" fmla="*/ 396 h 396"/>
                    <a:gd name="T2" fmla="*/ 0 w 502"/>
                    <a:gd name="T3" fmla="*/ 89 h 396"/>
                    <a:gd name="T4" fmla="*/ 0 w 502"/>
                    <a:gd name="T5" fmla="*/ 0 h 396"/>
                    <a:gd name="T6" fmla="*/ 502 w 502"/>
                    <a:gd name="T7" fmla="*/ 351 h 396"/>
                    <a:gd name="T8" fmla="*/ 438 w 502"/>
                    <a:gd name="T9" fmla="*/ 396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2" h="396">
                      <a:moveTo>
                        <a:pt x="438" y="396"/>
                      </a:moveTo>
                      <a:lnTo>
                        <a:pt x="0" y="89"/>
                      </a:lnTo>
                      <a:lnTo>
                        <a:pt x="0" y="0"/>
                      </a:lnTo>
                      <a:lnTo>
                        <a:pt x="502" y="351"/>
                      </a:lnTo>
                      <a:lnTo>
                        <a:pt x="438" y="396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55" name="Freeform 61">
                  <a:extLst>
                    <a:ext uri="{FF2B5EF4-FFF2-40B4-BE49-F238E27FC236}">
                      <a16:creationId xmlns:a16="http://schemas.microsoft.com/office/drawing/2014/main" id="{328B1817-20A5-4BE5-9169-0AA89CF862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8998" y="1187433"/>
                  <a:ext cx="371772" cy="266609"/>
                </a:xfrm>
                <a:custGeom>
                  <a:avLst/>
                  <a:gdLst>
                    <a:gd name="T0" fmla="*/ 64 w 502"/>
                    <a:gd name="T1" fmla="*/ 396 h 396"/>
                    <a:gd name="T2" fmla="*/ 502 w 502"/>
                    <a:gd name="T3" fmla="*/ 89 h 396"/>
                    <a:gd name="T4" fmla="*/ 502 w 502"/>
                    <a:gd name="T5" fmla="*/ 0 h 396"/>
                    <a:gd name="T6" fmla="*/ 0 w 502"/>
                    <a:gd name="T7" fmla="*/ 352 h 396"/>
                    <a:gd name="T8" fmla="*/ 64 w 502"/>
                    <a:gd name="T9" fmla="*/ 396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2" h="396">
                      <a:moveTo>
                        <a:pt x="64" y="396"/>
                      </a:moveTo>
                      <a:lnTo>
                        <a:pt x="502" y="89"/>
                      </a:lnTo>
                      <a:lnTo>
                        <a:pt x="502" y="0"/>
                      </a:lnTo>
                      <a:lnTo>
                        <a:pt x="0" y="352"/>
                      </a:lnTo>
                      <a:lnTo>
                        <a:pt x="64" y="396"/>
                      </a:lnTo>
                      <a:close/>
                    </a:path>
                  </a:pathLst>
                </a:custGeom>
                <a:solidFill>
                  <a:srgbClr val="D9DA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</p:grpSp>
          <p:grpSp>
            <p:nvGrpSpPr>
              <p:cNvPr id="57" name="Group 728">
                <a:extLst>
                  <a:ext uri="{FF2B5EF4-FFF2-40B4-BE49-F238E27FC236}">
                    <a16:creationId xmlns:a16="http://schemas.microsoft.com/office/drawing/2014/main" id="{1C4264BF-BD6C-4213-98A0-7EA7CA627AEC}"/>
                  </a:ext>
                </a:extLst>
              </p:cNvPr>
              <p:cNvGrpSpPr/>
              <p:nvPr/>
            </p:nvGrpSpPr>
            <p:grpSpPr>
              <a:xfrm>
                <a:off x="1513444" y="3524277"/>
                <a:ext cx="879203" cy="926335"/>
                <a:chOff x="2875200" y="3990839"/>
                <a:chExt cx="2684893" cy="2828824"/>
              </a:xfrm>
            </p:grpSpPr>
            <p:sp>
              <p:nvSpPr>
                <p:cNvPr id="58" name="Freeform 691">
                  <a:extLst>
                    <a:ext uri="{FF2B5EF4-FFF2-40B4-BE49-F238E27FC236}">
                      <a16:creationId xmlns:a16="http://schemas.microsoft.com/office/drawing/2014/main" id="{0FBC67F2-3B3E-40B1-8622-7FECFFCD0C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28545" y="4078945"/>
                  <a:ext cx="1795086" cy="922092"/>
                </a:xfrm>
                <a:custGeom>
                  <a:avLst/>
                  <a:gdLst>
                    <a:gd name="T0" fmla="*/ 2612 w 2669"/>
                    <a:gd name="T1" fmla="*/ 1046 h 1371"/>
                    <a:gd name="T2" fmla="*/ 2568 w 2669"/>
                    <a:gd name="T3" fmla="*/ 1030 h 1371"/>
                    <a:gd name="T4" fmla="*/ 2524 w 2669"/>
                    <a:gd name="T5" fmla="*/ 1033 h 1371"/>
                    <a:gd name="T6" fmla="*/ 2483 w 2669"/>
                    <a:gd name="T7" fmla="*/ 1051 h 1371"/>
                    <a:gd name="T8" fmla="*/ 2464 w 2669"/>
                    <a:gd name="T9" fmla="*/ 1069 h 1371"/>
                    <a:gd name="T10" fmla="*/ 2446 w 2669"/>
                    <a:gd name="T11" fmla="*/ 1087 h 1371"/>
                    <a:gd name="T12" fmla="*/ 2418 w 2669"/>
                    <a:gd name="T13" fmla="*/ 1120 h 1371"/>
                    <a:gd name="T14" fmla="*/ 2353 w 2669"/>
                    <a:gd name="T15" fmla="*/ 1187 h 1371"/>
                    <a:gd name="T16" fmla="*/ 2638 w 2669"/>
                    <a:gd name="T17" fmla="*/ 1226 h 1371"/>
                    <a:gd name="T18" fmla="*/ 2664 w 2669"/>
                    <a:gd name="T19" fmla="*/ 1185 h 1371"/>
                    <a:gd name="T20" fmla="*/ 2669 w 2669"/>
                    <a:gd name="T21" fmla="*/ 1138 h 1371"/>
                    <a:gd name="T22" fmla="*/ 2659 w 2669"/>
                    <a:gd name="T23" fmla="*/ 1097 h 1371"/>
                    <a:gd name="T24" fmla="*/ 2630 w 2669"/>
                    <a:gd name="T25" fmla="*/ 1058 h 1371"/>
                    <a:gd name="T26" fmla="*/ 75 w 2669"/>
                    <a:gd name="T27" fmla="*/ 658 h 1371"/>
                    <a:gd name="T28" fmla="*/ 33 w 2669"/>
                    <a:gd name="T29" fmla="*/ 684 h 1371"/>
                    <a:gd name="T30" fmla="*/ 10 w 2669"/>
                    <a:gd name="T31" fmla="*/ 723 h 1371"/>
                    <a:gd name="T32" fmla="*/ 0 w 2669"/>
                    <a:gd name="T33" fmla="*/ 767 h 1371"/>
                    <a:gd name="T34" fmla="*/ 8 w 2669"/>
                    <a:gd name="T35" fmla="*/ 811 h 1371"/>
                    <a:gd name="T36" fmla="*/ 300 w 2669"/>
                    <a:gd name="T37" fmla="*/ 898 h 1371"/>
                    <a:gd name="T38" fmla="*/ 272 w 2669"/>
                    <a:gd name="T39" fmla="*/ 831 h 1371"/>
                    <a:gd name="T40" fmla="*/ 248 w 2669"/>
                    <a:gd name="T41" fmla="*/ 775 h 1371"/>
                    <a:gd name="T42" fmla="*/ 233 w 2669"/>
                    <a:gd name="T43" fmla="*/ 736 h 1371"/>
                    <a:gd name="T44" fmla="*/ 225 w 2669"/>
                    <a:gd name="T45" fmla="*/ 723 h 1371"/>
                    <a:gd name="T46" fmla="*/ 189 w 2669"/>
                    <a:gd name="T47" fmla="*/ 674 h 1371"/>
                    <a:gd name="T48" fmla="*/ 137 w 2669"/>
                    <a:gd name="T49" fmla="*/ 651 h 1371"/>
                    <a:gd name="T50" fmla="*/ 75 w 2669"/>
                    <a:gd name="T51" fmla="*/ 658 h 1371"/>
                    <a:gd name="T52" fmla="*/ 1755 w 2669"/>
                    <a:gd name="T53" fmla="*/ 351 h 1371"/>
                    <a:gd name="T54" fmla="*/ 1750 w 2669"/>
                    <a:gd name="T55" fmla="*/ 282 h 1371"/>
                    <a:gd name="T56" fmla="*/ 1729 w 2669"/>
                    <a:gd name="T57" fmla="*/ 215 h 1371"/>
                    <a:gd name="T58" fmla="*/ 1696 w 2669"/>
                    <a:gd name="T59" fmla="*/ 155 h 1371"/>
                    <a:gd name="T60" fmla="*/ 1654 w 2669"/>
                    <a:gd name="T61" fmla="*/ 104 h 1371"/>
                    <a:gd name="T62" fmla="*/ 1602 w 2669"/>
                    <a:gd name="T63" fmla="*/ 60 h 1371"/>
                    <a:gd name="T64" fmla="*/ 1540 w 2669"/>
                    <a:gd name="T65" fmla="*/ 26 h 1371"/>
                    <a:gd name="T66" fmla="*/ 1475 w 2669"/>
                    <a:gd name="T67" fmla="*/ 6 h 1371"/>
                    <a:gd name="T68" fmla="*/ 1403 w 2669"/>
                    <a:gd name="T69" fmla="*/ 0 h 1371"/>
                    <a:gd name="T70" fmla="*/ 1333 w 2669"/>
                    <a:gd name="T71" fmla="*/ 6 h 1371"/>
                    <a:gd name="T72" fmla="*/ 1266 w 2669"/>
                    <a:gd name="T73" fmla="*/ 26 h 1371"/>
                    <a:gd name="T74" fmla="*/ 1206 w 2669"/>
                    <a:gd name="T75" fmla="*/ 60 h 1371"/>
                    <a:gd name="T76" fmla="*/ 1154 w 2669"/>
                    <a:gd name="T77" fmla="*/ 104 h 1371"/>
                    <a:gd name="T78" fmla="*/ 1113 w 2669"/>
                    <a:gd name="T79" fmla="*/ 155 h 1371"/>
                    <a:gd name="T80" fmla="*/ 1079 w 2669"/>
                    <a:gd name="T81" fmla="*/ 215 h 1371"/>
                    <a:gd name="T82" fmla="*/ 1059 w 2669"/>
                    <a:gd name="T83" fmla="*/ 282 h 1371"/>
                    <a:gd name="T84" fmla="*/ 1051 w 2669"/>
                    <a:gd name="T85" fmla="*/ 351 h 1371"/>
                    <a:gd name="T86" fmla="*/ 1059 w 2669"/>
                    <a:gd name="T87" fmla="*/ 424 h 1371"/>
                    <a:gd name="T88" fmla="*/ 1079 w 2669"/>
                    <a:gd name="T89" fmla="*/ 488 h 1371"/>
                    <a:gd name="T90" fmla="*/ 1113 w 2669"/>
                    <a:gd name="T91" fmla="*/ 547 h 1371"/>
                    <a:gd name="T92" fmla="*/ 1154 w 2669"/>
                    <a:gd name="T93" fmla="*/ 602 h 1371"/>
                    <a:gd name="T94" fmla="*/ 1206 w 2669"/>
                    <a:gd name="T95" fmla="*/ 643 h 1371"/>
                    <a:gd name="T96" fmla="*/ 1266 w 2669"/>
                    <a:gd name="T97" fmla="*/ 677 h 1371"/>
                    <a:gd name="T98" fmla="*/ 1333 w 2669"/>
                    <a:gd name="T99" fmla="*/ 697 h 1371"/>
                    <a:gd name="T100" fmla="*/ 1403 w 2669"/>
                    <a:gd name="T101" fmla="*/ 705 h 1371"/>
                    <a:gd name="T102" fmla="*/ 1475 w 2669"/>
                    <a:gd name="T103" fmla="*/ 697 h 1371"/>
                    <a:gd name="T104" fmla="*/ 1540 w 2669"/>
                    <a:gd name="T105" fmla="*/ 677 h 1371"/>
                    <a:gd name="T106" fmla="*/ 1602 w 2669"/>
                    <a:gd name="T107" fmla="*/ 643 h 1371"/>
                    <a:gd name="T108" fmla="*/ 1654 w 2669"/>
                    <a:gd name="T109" fmla="*/ 602 h 1371"/>
                    <a:gd name="T110" fmla="*/ 1696 w 2669"/>
                    <a:gd name="T111" fmla="*/ 547 h 1371"/>
                    <a:gd name="T112" fmla="*/ 1729 w 2669"/>
                    <a:gd name="T113" fmla="*/ 488 h 1371"/>
                    <a:gd name="T114" fmla="*/ 1750 w 2669"/>
                    <a:gd name="T115" fmla="*/ 424 h 1371"/>
                    <a:gd name="T116" fmla="*/ 1755 w 2669"/>
                    <a:gd name="T117" fmla="*/ 351 h 1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669" h="1371">
                      <a:moveTo>
                        <a:pt x="2630" y="1058"/>
                      </a:moveTo>
                      <a:lnTo>
                        <a:pt x="2612" y="1046"/>
                      </a:lnTo>
                      <a:lnTo>
                        <a:pt x="2591" y="1035"/>
                      </a:lnTo>
                      <a:lnTo>
                        <a:pt x="2568" y="1030"/>
                      </a:lnTo>
                      <a:lnTo>
                        <a:pt x="2547" y="1027"/>
                      </a:lnTo>
                      <a:lnTo>
                        <a:pt x="2524" y="1033"/>
                      </a:lnTo>
                      <a:lnTo>
                        <a:pt x="2503" y="1038"/>
                      </a:lnTo>
                      <a:lnTo>
                        <a:pt x="2483" y="1051"/>
                      </a:lnTo>
                      <a:lnTo>
                        <a:pt x="2467" y="1066"/>
                      </a:lnTo>
                      <a:lnTo>
                        <a:pt x="2464" y="1069"/>
                      </a:lnTo>
                      <a:lnTo>
                        <a:pt x="2457" y="1077"/>
                      </a:lnTo>
                      <a:lnTo>
                        <a:pt x="2446" y="1087"/>
                      </a:lnTo>
                      <a:lnTo>
                        <a:pt x="2433" y="1102"/>
                      </a:lnTo>
                      <a:lnTo>
                        <a:pt x="2418" y="1120"/>
                      </a:lnTo>
                      <a:lnTo>
                        <a:pt x="2400" y="1141"/>
                      </a:lnTo>
                      <a:lnTo>
                        <a:pt x="2353" y="1187"/>
                      </a:lnTo>
                      <a:lnTo>
                        <a:pt x="2506" y="1371"/>
                      </a:lnTo>
                      <a:lnTo>
                        <a:pt x="2638" y="1226"/>
                      </a:lnTo>
                      <a:lnTo>
                        <a:pt x="2653" y="1206"/>
                      </a:lnTo>
                      <a:lnTo>
                        <a:pt x="2664" y="1185"/>
                      </a:lnTo>
                      <a:lnTo>
                        <a:pt x="2669" y="1162"/>
                      </a:lnTo>
                      <a:lnTo>
                        <a:pt x="2669" y="1138"/>
                      </a:lnTo>
                      <a:lnTo>
                        <a:pt x="2666" y="1118"/>
                      </a:lnTo>
                      <a:lnTo>
                        <a:pt x="2659" y="1097"/>
                      </a:lnTo>
                      <a:lnTo>
                        <a:pt x="2646" y="1077"/>
                      </a:lnTo>
                      <a:lnTo>
                        <a:pt x="2630" y="1058"/>
                      </a:lnTo>
                      <a:lnTo>
                        <a:pt x="2630" y="1058"/>
                      </a:lnTo>
                      <a:close/>
                      <a:moveTo>
                        <a:pt x="75" y="658"/>
                      </a:moveTo>
                      <a:lnTo>
                        <a:pt x="52" y="669"/>
                      </a:lnTo>
                      <a:lnTo>
                        <a:pt x="33" y="684"/>
                      </a:lnTo>
                      <a:lnTo>
                        <a:pt x="20" y="702"/>
                      </a:lnTo>
                      <a:lnTo>
                        <a:pt x="10" y="723"/>
                      </a:lnTo>
                      <a:lnTo>
                        <a:pt x="2" y="744"/>
                      </a:lnTo>
                      <a:lnTo>
                        <a:pt x="0" y="767"/>
                      </a:lnTo>
                      <a:lnTo>
                        <a:pt x="2" y="787"/>
                      </a:lnTo>
                      <a:lnTo>
                        <a:pt x="8" y="811"/>
                      </a:lnTo>
                      <a:lnTo>
                        <a:pt x="88" y="1004"/>
                      </a:lnTo>
                      <a:lnTo>
                        <a:pt x="300" y="898"/>
                      </a:lnTo>
                      <a:lnTo>
                        <a:pt x="285" y="865"/>
                      </a:lnTo>
                      <a:lnTo>
                        <a:pt x="272" y="831"/>
                      </a:lnTo>
                      <a:lnTo>
                        <a:pt x="259" y="800"/>
                      </a:lnTo>
                      <a:lnTo>
                        <a:pt x="248" y="775"/>
                      </a:lnTo>
                      <a:lnTo>
                        <a:pt x="238" y="751"/>
                      </a:lnTo>
                      <a:lnTo>
                        <a:pt x="233" y="736"/>
                      </a:lnTo>
                      <a:lnTo>
                        <a:pt x="228" y="726"/>
                      </a:lnTo>
                      <a:lnTo>
                        <a:pt x="225" y="723"/>
                      </a:lnTo>
                      <a:lnTo>
                        <a:pt x="212" y="695"/>
                      </a:lnTo>
                      <a:lnTo>
                        <a:pt x="189" y="674"/>
                      </a:lnTo>
                      <a:lnTo>
                        <a:pt x="165" y="658"/>
                      </a:lnTo>
                      <a:lnTo>
                        <a:pt x="137" y="651"/>
                      </a:lnTo>
                      <a:lnTo>
                        <a:pt x="106" y="651"/>
                      </a:lnTo>
                      <a:lnTo>
                        <a:pt x="75" y="658"/>
                      </a:lnTo>
                      <a:lnTo>
                        <a:pt x="75" y="658"/>
                      </a:lnTo>
                      <a:close/>
                      <a:moveTo>
                        <a:pt x="1755" y="351"/>
                      </a:moveTo>
                      <a:lnTo>
                        <a:pt x="1755" y="315"/>
                      </a:lnTo>
                      <a:lnTo>
                        <a:pt x="1750" y="282"/>
                      </a:lnTo>
                      <a:lnTo>
                        <a:pt x="1740" y="248"/>
                      </a:lnTo>
                      <a:lnTo>
                        <a:pt x="1729" y="215"/>
                      </a:lnTo>
                      <a:lnTo>
                        <a:pt x="1714" y="184"/>
                      </a:lnTo>
                      <a:lnTo>
                        <a:pt x="1696" y="155"/>
                      </a:lnTo>
                      <a:lnTo>
                        <a:pt x="1675" y="127"/>
                      </a:lnTo>
                      <a:lnTo>
                        <a:pt x="1654" y="104"/>
                      </a:lnTo>
                      <a:lnTo>
                        <a:pt x="1628" y="80"/>
                      </a:lnTo>
                      <a:lnTo>
                        <a:pt x="1602" y="60"/>
                      </a:lnTo>
                      <a:lnTo>
                        <a:pt x="1571" y="42"/>
                      </a:lnTo>
                      <a:lnTo>
                        <a:pt x="1540" y="26"/>
                      </a:lnTo>
                      <a:lnTo>
                        <a:pt x="1509" y="16"/>
                      </a:lnTo>
                      <a:lnTo>
                        <a:pt x="1475" y="6"/>
                      </a:lnTo>
                      <a:lnTo>
                        <a:pt x="1439" y="0"/>
                      </a:lnTo>
                      <a:lnTo>
                        <a:pt x="1403" y="0"/>
                      </a:lnTo>
                      <a:lnTo>
                        <a:pt x="1369" y="0"/>
                      </a:lnTo>
                      <a:lnTo>
                        <a:pt x="1333" y="6"/>
                      </a:lnTo>
                      <a:lnTo>
                        <a:pt x="1299" y="16"/>
                      </a:lnTo>
                      <a:lnTo>
                        <a:pt x="1266" y="26"/>
                      </a:lnTo>
                      <a:lnTo>
                        <a:pt x="1237" y="42"/>
                      </a:lnTo>
                      <a:lnTo>
                        <a:pt x="1206" y="60"/>
                      </a:lnTo>
                      <a:lnTo>
                        <a:pt x="1180" y="80"/>
                      </a:lnTo>
                      <a:lnTo>
                        <a:pt x="1154" y="104"/>
                      </a:lnTo>
                      <a:lnTo>
                        <a:pt x="1131" y="127"/>
                      </a:lnTo>
                      <a:lnTo>
                        <a:pt x="1113" y="155"/>
                      </a:lnTo>
                      <a:lnTo>
                        <a:pt x="1095" y="184"/>
                      </a:lnTo>
                      <a:lnTo>
                        <a:pt x="1079" y="215"/>
                      </a:lnTo>
                      <a:lnTo>
                        <a:pt x="1069" y="248"/>
                      </a:lnTo>
                      <a:lnTo>
                        <a:pt x="1059" y="282"/>
                      </a:lnTo>
                      <a:lnTo>
                        <a:pt x="1053" y="315"/>
                      </a:lnTo>
                      <a:lnTo>
                        <a:pt x="1051" y="351"/>
                      </a:lnTo>
                      <a:lnTo>
                        <a:pt x="1053" y="387"/>
                      </a:lnTo>
                      <a:lnTo>
                        <a:pt x="1059" y="424"/>
                      </a:lnTo>
                      <a:lnTo>
                        <a:pt x="1069" y="457"/>
                      </a:lnTo>
                      <a:lnTo>
                        <a:pt x="1079" y="488"/>
                      </a:lnTo>
                      <a:lnTo>
                        <a:pt x="1095" y="519"/>
                      </a:lnTo>
                      <a:lnTo>
                        <a:pt x="1113" y="547"/>
                      </a:lnTo>
                      <a:lnTo>
                        <a:pt x="1131" y="576"/>
                      </a:lnTo>
                      <a:lnTo>
                        <a:pt x="1154" y="602"/>
                      </a:lnTo>
                      <a:lnTo>
                        <a:pt x="1180" y="622"/>
                      </a:lnTo>
                      <a:lnTo>
                        <a:pt x="1206" y="643"/>
                      </a:lnTo>
                      <a:lnTo>
                        <a:pt x="1237" y="661"/>
                      </a:lnTo>
                      <a:lnTo>
                        <a:pt x="1266" y="677"/>
                      </a:lnTo>
                      <a:lnTo>
                        <a:pt x="1299" y="689"/>
                      </a:lnTo>
                      <a:lnTo>
                        <a:pt x="1333" y="697"/>
                      </a:lnTo>
                      <a:lnTo>
                        <a:pt x="1369" y="702"/>
                      </a:lnTo>
                      <a:lnTo>
                        <a:pt x="1403" y="705"/>
                      </a:lnTo>
                      <a:lnTo>
                        <a:pt x="1439" y="702"/>
                      </a:lnTo>
                      <a:lnTo>
                        <a:pt x="1475" y="697"/>
                      </a:lnTo>
                      <a:lnTo>
                        <a:pt x="1509" y="689"/>
                      </a:lnTo>
                      <a:lnTo>
                        <a:pt x="1540" y="677"/>
                      </a:lnTo>
                      <a:lnTo>
                        <a:pt x="1571" y="661"/>
                      </a:lnTo>
                      <a:lnTo>
                        <a:pt x="1602" y="643"/>
                      </a:lnTo>
                      <a:lnTo>
                        <a:pt x="1628" y="622"/>
                      </a:lnTo>
                      <a:lnTo>
                        <a:pt x="1654" y="602"/>
                      </a:lnTo>
                      <a:lnTo>
                        <a:pt x="1675" y="576"/>
                      </a:lnTo>
                      <a:lnTo>
                        <a:pt x="1696" y="547"/>
                      </a:lnTo>
                      <a:lnTo>
                        <a:pt x="1714" y="519"/>
                      </a:lnTo>
                      <a:lnTo>
                        <a:pt x="1729" y="488"/>
                      </a:lnTo>
                      <a:lnTo>
                        <a:pt x="1740" y="457"/>
                      </a:lnTo>
                      <a:lnTo>
                        <a:pt x="1750" y="424"/>
                      </a:lnTo>
                      <a:lnTo>
                        <a:pt x="1755" y="387"/>
                      </a:lnTo>
                      <a:lnTo>
                        <a:pt x="1755" y="351"/>
                      </a:lnTo>
                      <a:lnTo>
                        <a:pt x="1755" y="351"/>
                      </a:lnTo>
                      <a:close/>
                    </a:path>
                  </a:pathLst>
                </a:custGeom>
                <a:solidFill>
                  <a:srgbClr val="C1B49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59" name="Freeform 692">
                  <a:extLst>
                    <a:ext uri="{FF2B5EF4-FFF2-40B4-BE49-F238E27FC236}">
                      <a16:creationId xmlns:a16="http://schemas.microsoft.com/office/drawing/2014/main" id="{57DA0FCB-B7C5-4A95-B46B-4E7893009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7731" y="4586062"/>
                  <a:ext cx="1627616" cy="860888"/>
                </a:xfrm>
                <a:custGeom>
                  <a:avLst/>
                  <a:gdLst>
                    <a:gd name="T0" fmla="*/ 292 w 2420"/>
                    <a:gd name="T1" fmla="*/ 341 h 1280"/>
                    <a:gd name="T2" fmla="*/ 238 w 2420"/>
                    <a:gd name="T3" fmla="*/ 214 h 1280"/>
                    <a:gd name="T4" fmla="*/ 0 w 2420"/>
                    <a:gd name="T5" fmla="*/ 255 h 1280"/>
                    <a:gd name="T6" fmla="*/ 165 w 2420"/>
                    <a:gd name="T7" fmla="*/ 640 h 1280"/>
                    <a:gd name="T8" fmla="*/ 204 w 2420"/>
                    <a:gd name="T9" fmla="*/ 673 h 1280"/>
                    <a:gd name="T10" fmla="*/ 251 w 2420"/>
                    <a:gd name="T11" fmla="*/ 689 h 1280"/>
                    <a:gd name="T12" fmla="*/ 303 w 2420"/>
                    <a:gd name="T13" fmla="*/ 684 h 1280"/>
                    <a:gd name="T14" fmla="*/ 833 w 2420"/>
                    <a:gd name="T15" fmla="*/ 353 h 1280"/>
                    <a:gd name="T16" fmla="*/ 1820 w 2420"/>
                    <a:gd name="T17" fmla="*/ 1280 h 1280"/>
                    <a:gd name="T18" fmla="*/ 1934 w 2420"/>
                    <a:gd name="T19" fmla="*/ 903 h 1280"/>
                    <a:gd name="T20" fmla="*/ 1970 w 2420"/>
                    <a:gd name="T21" fmla="*/ 947 h 1280"/>
                    <a:gd name="T22" fmla="*/ 2024 w 2420"/>
                    <a:gd name="T23" fmla="*/ 970 h 1280"/>
                    <a:gd name="T24" fmla="*/ 2081 w 2420"/>
                    <a:gd name="T25" fmla="*/ 968 h 1280"/>
                    <a:gd name="T26" fmla="*/ 2130 w 2420"/>
                    <a:gd name="T27" fmla="*/ 934 h 1280"/>
                    <a:gd name="T28" fmla="*/ 2268 w 2420"/>
                    <a:gd name="T29" fmla="*/ 431 h 1280"/>
                    <a:gd name="T30" fmla="*/ 2172 w 2420"/>
                    <a:gd name="T31" fmla="*/ 537 h 1280"/>
                    <a:gd name="T32" fmla="*/ 2076 w 2420"/>
                    <a:gd name="T33" fmla="*/ 643 h 1280"/>
                    <a:gd name="T34" fmla="*/ 2042 w 2420"/>
                    <a:gd name="T35" fmla="*/ 563 h 1280"/>
                    <a:gd name="T36" fmla="*/ 1962 w 2420"/>
                    <a:gd name="T37" fmla="*/ 387 h 1280"/>
                    <a:gd name="T38" fmla="*/ 1908 w 2420"/>
                    <a:gd name="T39" fmla="*/ 261 h 1280"/>
                    <a:gd name="T40" fmla="*/ 1877 w 2420"/>
                    <a:gd name="T41" fmla="*/ 188 h 1280"/>
                    <a:gd name="T42" fmla="*/ 1853 w 2420"/>
                    <a:gd name="T43" fmla="*/ 134 h 1280"/>
                    <a:gd name="T44" fmla="*/ 1841 w 2420"/>
                    <a:gd name="T45" fmla="*/ 106 h 1280"/>
                    <a:gd name="T46" fmla="*/ 1820 w 2420"/>
                    <a:gd name="T47" fmla="*/ 72 h 1280"/>
                    <a:gd name="T48" fmla="*/ 1773 w 2420"/>
                    <a:gd name="T49" fmla="*/ 39 h 1280"/>
                    <a:gd name="T50" fmla="*/ 1740 w 2420"/>
                    <a:gd name="T51" fmla="*/ 31 h 1280"/>
                    <a:gd name="T52" fmla="*/ 1336 w 2420"/>
                    <a:gd name="T53" fmla="*/ 204 h 1280"/>
                    <a:gd name="T54" fmla="*/ 916 w 2420"/>
                    <a:gd name="T55" fmla="*/ 33 h 1280"/>
                    <a:gd name="T56" fmla="*/ 880 w 2420"/>
                    <a:gd name="T57" fmla="*/ 41 h 1280"/>
                    <a:gd name="T58" fmla="*/ 849 w 2420"/>
                    <a:gd name="T59" fmla="*/ 67 h 1280"/>
                    <a:gd name="T60" fmla="*/ 810 w 2420"/>
                    <a:gd name="T61" fmla="*/ 90 h 1280"/>
                    <a:gd name="T62" fmla="*/ 756 w 2420"/>
                    <a:gd name="T63" fmla="*/ 126 h 1280"/>
                    <a:gd name="T64" fmla="*/ 686 w 2420"/>
                    <a:gd name="T65" fmla="*/ 168 h 1280"/>
                    <a:gd name="T66" fmla="*/ 528 w 2420"/>
                    <a:gd name="T67" fmla="*/ 268 h 1280"/>
                    <a:gd name="T68" fmla="*/ 411 w 2420"/>
                    <a:gd name="T69" fmla="*/ 341 h 1280"/>
                    <a:gd name="T70" fmla="*/ 347 w 2420"/>
                    <a:gd name="T71" fmla="*/ 382 h 1280"/>
                    <a:gd name="T72" fmla="*/ 318 w 2420"/>
                    <a:gd name="T73" fmla="*/ 397 h 1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420" h="1280">
                      <a:moveTo>
                        <a:pt x="318" y="397"/>
                      </a:moveTo>
                      <a:lnTo>
                        <a:pt x="292" y="341"/>
                      </a:lnTo>
                      <a:lnTo>
                        <a:pt x="266" y="279"/>
                      </a:lnTo>
                      <a:lnTo>
                        <a:pt x="238" y="214"/>
                      </a:lnTo>
                      <a:lnTo>
                        <a:pt x="212" y="150"/>
                      </a:lnTo>
                      <a:lnTo>
                        <a:pt x="0" y="255"/>
                      </a:lnTo>
                      <a:lnTo>
                        <a:pt x="153" y="619"/>
                      </a:lnTo>
                      <a:lnTo>
                        <a:pt x="165" y="640"/>
                      </a:lnTo>
                      <a:lnTo>
                        <a:pt x="184" y="661"/>
                      </a:lnTo>
                      <a:lnTo>
                        <a:pt x="204" y="673"/>
                      </a:lnTo>
                      <a:lnTo>
                        <a:pt x="228" y="684"/>
                      </a:lnTo>
                      <a:lnTo>
                        <a:pt x="251" y="689"/>
                      </a:lnTo>
                      <a:lnTo>
                        <a:pt x="277" y="689"/>
                      </a:lnTo>
                      <a:lnTo>
                        <a:pt x="303" y="684"/>
                      </a:lnTo>
                      <a:lnTo>
                        <a:pt x="326" y="671"/>
                      </a:lnTo>
                      <a:lnTo>
                        <a:pt x="833" y="353"/>
                      </a:lnTo>
                      <a:lnTo>
                        <a:pt x="833" y="1280"/>
                      </a:lnTo>
                      <a:lnTo>
                        <a:pt x="1820" y="1280"/>
                      </a:lnTo>
                      <a:lnTo>
                        <a:pt x="1820" y="645"/>
                      </a:lnTo>
                      <a:lnTo>
                        <a:pt x="1934" y="903"/>
                      </a:lnTo>
                      <a:lnTo>
                        <a:pt x="1949" y="926"/>
                      </a:lnTo>
                      <a:lnTo>
                        <a:pt x="1970" y="947"/>
                      </a:lnTo>
                      <a:lnTo>
                        <a:pt x="1993" y="963"/>
                      </a:lnTo>
                      <a:lnTo>
                        <a:pt x="2024" y="970"/>
                      </a:lnTo>
                      <a:lnTo>
                        <a:pt x="2053" y="973"/>
                      </a:lnTo>
                      <a:lnTo>
                        <a:pt x="2081" y="968"/>
                      </a:lnTo>
                      <a:lnTo>
                        <a:pt x="2107" y="952"/>
                      </a:lnTo>
                      <a:lnTo>
                        <a:pt x="2130" y="934"/>
                      </a:lnTo>
                      <a:lnTo>
                        <a:pt x="2420" y="614"/>
                      </a:lnTo>
                      <a:lnTo>
                        <a:pt x="2268" y="431"/>
                      </a:lnTo>
                      <a:lnTo>
                        <a:pt x="2221" y="483"/>
                      </a:lnTo>
                      <a:lnTo>
                        <a:pt x="2172" y="537"/>
                      </a:lnTo>
                      <a:lnTo>
                        <a:pt x="2123" y="591"/>
                      </a:lnTo>
                      <a:lnTo>
                        <a:pt x="2076" y="643"/>
                      </a:lnTo>
                      <a:lnTo>
                        <a:pt x="2061" y="604"/>
                      </a:lnTo>
                      <a:lnTo>
                        <a:pt x="2042" y="563"/>
                      </a:lnTo>
                      <a:lnTo>
                        <a:pt x="2004" y="477"/>
                      </a:lnTo>
                      <a:lnTo>
                        <a:pt x="1962" y="387"/>
                      </a:lnTo>
                      <a:lnTo>
                        <a:pt x="1926" y="299"/>
                      </a:lnTo>
                      <a:lnTo>
                        <a:pt x="1908" y="261"/>
                      </a:lnTo>
                      <a:lnTo>
                        <a:pt x="1890" y="222"/>
                      </a:lnTo>
                      <a:lnTo>
                        <a:pt x="1877" y="188"/>
                      </a:lnTo>
                      <a:lnTo>
                        <a:pt x="1864" y="160"/>
                      </a:lnTo>
                      <a:lnTo>
                        <a:pt x="1853" y="134"/>
                      </a:lnTo>
                      <a:lnTo>
                        <a:pt x="1846" y="116"/>
                      </a:lnTo>
                      <a:lnTo>
                        <a:pt x="1841" y="106"/>
                      </a:lnTo>
                      <a:lnTo>
                        <a:pt x="1838" y="103"/>
                      </a:lnTo>
                      <a:lnTo>
                        <a:pt x="1820" y="72"/>
                      </a:lnTo>
                      <a:lnTo>
                        <a:pt x="1794" y="52"/>
                      </a:lnTo>
                      <a:lnTo>
                        <a:pt x="1773" y="39"/>
                      </a:lnTo>
                      <a:lnTo>
                        <a:pt x="1750" y="33"/>
                      </a:lnTo>
                      <a:lnTo>
                        <a:pt x="1740" y="31"/>
                      </a:lnTo>
                      <a:lnTo>
                        <a:pt x="1551" y="0"/>
                      </a:lnTo>
                      <a:lnTo>
                        <a:pt x="1336" y="204"/>
                      </a:lnTo>
                      <a:lnTo>
                        <a:pt x="1116" y="0"/>
                      </a:lnTo>
                      <a:lnTo>
                        <a:pt x="916" y="33"/>
                      </a:lnTo>
                      <a:lnTo>
                        <a:pt x="896" y="36"/>
                      </a:lnTo>
                      <a:lnTo>
                        <a:pt x="880" y="41"/>
                      </a:lnTo>
                      <a:lnTo>
                        <a:pt x="862" y="52"/>
                      </a:lnTo>
                      <a:lnTo>
                        <a:pt x="849" y="67"/>
                      </a:lnTo>
                      <a:lnTo>
                        <a:pt x="833" y="77"/>
                      </a:lnTo>
                      <a:lnTo>
                        <a:pt x="810" y="90"/>
                      </a:lnTo>
                      <a:lnTo>
                        <a:pt x="784" y="106"/>
                      </a:lnTo>
                      <a:lnTo>
                        <a:pt x="756" y="126"/>
                      </a:lnTo>
                      <a:lnTo>
                        <a:pt x="722" y="147"/>
                      </a:lnTo>
                      <a:lnTo>
                        <a:pt x="686" y="168"/>
                      </a:lnTo>
                      <a:lnTo>
                        <a:pt x="608" y="217"/>
                      </a:lnTo>
                      <a:lnTo>
                        <a:pt x="528" y="268"/>
                      </a:lnTo>
                      <a:lnTo>
                        <a:pt x="450" y="317"/>
                      </a:lnTo>
                      <a:lnTo>
                        <a:pt x="411" y="341"/>
                      </a:lnTo>
                      <a:lnTo>
                        <a:pt x="378" y="361"/>
                      </a:lnTo>
                      <a:lnTo>
                        <a:pt x="347" y="382"/>
                      </a:lnTo>
                      <a:lnTo>
                        <a:pt x="318" y="397"/>
                      </a:lnTo>
                      <a:lnTo>
                        <a:pt x="318" y="39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0" name="Freeform 694">
                  <a:extLst>
                    <a:ext uri="{FF2B5EF4-FFF2-40B4-BE49-F238E27FC236}">
                      <a16:creationId xmlns:a16="http://schemas.microsoft.com/office/drawing/2014/main" id="{794A4FA1-570C-4BA8-94A7-F7BC8314B2A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99981" y="4633142"/>
                  <a:ext cx="377311" cy="716286"/>
                </a:xfrm>
                <a:custGeom>
                  <a:avLst/>
                  <a:gdLst>
                    <a:gd name="T0" fmla="*/ 269 w 561"/>
                    <a:gd name="T1" fmla="*/ 1060 h 1065"/>
                    <a:gd name="T2" fmla="*/ 279 w 561"/>
                    <a:gd name="T3" fmla="*/ 1065 h 1065"/>
                    <a:gd name="T4" fmla="*/ 295 w 561"/>
                    <a:gd name="T5" fmla="*/ 1058 h 1065"/>
                    <a:gd name="T6" fmla="*/ 292 w 561"/>
                    <a:gd name="T7" fmla="*/ 1040 h 1065"/>
                    <a:gd name="T8" fmla="*/ 279 w 561"/>
                    <a:gd name="T9" fmla="*/ 1034 h 1065"/>
                    <a:gd name="T10" fmla="*/ 269 w 561"/>
                    <a:gd name="T11" fmla="*/ 1040 h 1065"/>
                    <a:gd name="T12" fmla="*/ 264 w 561"/>
                    <a:gd name="T13" fmla="*/ 1050 h 1065"/>
                    <a:gd name="T14" fmla="*/ 295 w 561"/>
                    <a:gd name="T15" fmla="*/ 885 h 1065"/>
                    <a:gd name="T16" fmla="*/ 279 w 561"/>
                    <a:gd name="T17" fmla="*/ 872 h 1065"/>
                    <a:gd name="T18" fmla="*/ 264 w 561"/>
                    <a:gd name="T19" fmla="*/ 885 h 1065"/>
                    <a:gd name="T20" fmla="*/ 279 w 561"/>
                    <a:gd name="T21" fmla="*/ 900 h 1065"/>
                    <a:gd name="T22" fmla="*/ 295 w 561"/>
                    <a:gd name="T23" fmla="*/ 885 h 1065"/>
                    <a:gd name="T24" fmla="*/ 295 w 561"/>
                    <a:gd name="T25" fmla="*/ 722 h 1065"/>
                    <a:gd name="T26" fmla="*/ 287 w 561"/>
                    <a:gd name="T27" fmla="*/ 707 h 1065"/>
                    <a:gd name="T28" fmla="*/ 274 w 561"/>
                    <a:gd name="T29" fmla="*/ 707 h 1065"/>
                    <a:gd name="T30" fmla="*/ 264 w 561"/>
                    <a:gd name="T31" fmla="*/ 722 h 1065"/>
                    <a:gd name="T32" fmla="*/ 279 w 561"/>
                    <a:gd name="T33" fmla="*/ 738 h 1065"/>
                    <a:gd name="T34" fmla="*/ 295 w 561"/>
                    <a:gd name="T35" fmla="*/ 722 h 1065"/>
                    <a:gd name="T36" fmla="*/ 300 w 561"/>
                    <a:gd name="T37" fmla="*/ 157 h 1065"/>
                    <a:gd name="T38" fmla="*/ 561 w 561"/>
                    <a:gd name="T39" fmla="*/ 0 h 1065"/>
                    <a:gd name="T40" fmla="*/ 300 w 561"/>
                    <a:gd name="T41" fmla="*/ 157 h 1065"/>
                    <a:gd name="T42" fmla="*/ 259 w 561"/>
                    <a:gd name="T43" fmla="*/ 157 h 1065"/>
                    <a:gd name="T44" fmla="*/ 0 w 561"/>
                    <a:gd name="T45" fmla="*/ 0 h 1065"/>
                    <a:gd name="T46" fmla="*/ 259 w 561"/>
                    <a:gd name="T47" fmla="*/ 157 h 1065"/>
                    <a:gd name="T48" fmla="*/ 295 w 561"/>
                    <a:gd name="T49" fmla="*/ 394 h 1065"/>
                    <a:gd name="T50" fmla="*/ 279 w 561"/>
                    <a:gd name="T51" fmla="*/ 379 h 1065"/>
                    <a:gd name="T52" fmla="*/ 264 w 561"/>
                    <a:gd name="T53" fmla="*/ 394 h 1065"/>
                    <a:gd name="T54" fmla="*/ 279 w 561"/>
                    <a:gd name="T55" fmla="*/ 410 h 1065"/>
                    <a:gd name="T56" fmla="*/ 295 w 561"/>
                    <a:gd name="T57" fmla="*/ 394 h 1065"/>
                    <a:gd name="T58" fmla="*/ 295 w 561"/>
                    <a:gd name="T59" fmla="*/ 560 h 1065"/>
                    <a:gd name="T60" fmla="*/ 279 w 561"/>
                    <a:gd name="T61" fmla="*/ 544 h 1065"/>
                    <a:gd name="T62" fmla="*/ 264 w 561"/>
                    <a:gd name="T63" fmla="*/ 560 h 1065"/>
                    <a:gd name="T64" fmla="*/ 279 w 561"/>
                    <a:gd name="T65" fmla="*/ 575 h 1065"/>
                    <a:gd name="T66" fmla="*/ 295 w 561"/>
                    <a:gd name="T67" fmla="*/ 560 h 10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561" h="1065">
                      <a:moveTo>
                        <a:pt x="264" y="1050"/>
                      </a:moveTo>
                      <a:lnTo>
                        <a:pt x="269" y="1060"/>
                      </a:lnTo>
                      <a:lnTo>
                        <a:pt x="274" y="1065"/>
                      </a:lnTo>
                      <a:lnTo>
                        <a:pt x="279" y="1065"/>
                      </a:lnTo>
                      <a:lnTo>
                        <a:pt x="290" y="1063"/>
                      </a:lnTo>
                      <a:lnTo>
                        <a:pt x="295" y="1058"/>
                      </a:lnTo>
                      <a:lnTo>
                        <a:pt x="295" y="1050"/>
                      </a:lnTo>
                      <a:lnTo>
                        <a:pt x="292" y="1040"/>
                      </a:lnTo>
                      <a:lnTo>
                        <a:pt x="287" y="1037"/>
                      </a:lnTo>
                      <a:lnTo>
                        <a:pt x="279" y="1034"/>
                      </a:lnTo>
                      <a:lnTo>
                        <a:pt x="274" y="1037"/>
                      </a:lnTo>
                      <a:lnTo>
                        <a:pt x="269" y="1040"/>
                      </a:lnTo>
                      <a:lnTo>
                        <a:pt x="266" y="1045"/>
                      </a:lnTo>
                      <a:lnTo>
                        <a:pt x="264" y="1050"/>
                      </a:lnTo>
                      <a:lnTo>
                        <a:pt x="264" y="1050"/>
                      </a:lnTo>
                      <a:close/>
                      <a:moveTo>
                        <a:pt x="295" y="885"/>
                      </a:moveTo>
                      <a:lnTo>
                        <a:pt x="290" y="874"/>
                      </a:lnTo>
                      <a:lnTo>
                        <a:pt x="279" y="872"/>
                      </a:lnTo>
                      <a:lnTo>
                        <a:pt x="269" y="874"/>
                      </a:lnTo>
                      <a:lnTo>
                        <a:pt x="264" y="885"/>
                      </a:lnTo>
                      <a:lnTo>
                        <a:pt x="269" y="898"/>
                      </a:lnTo>
                      <a:lnTo>
                        <a:pt x="279" y="900"/>
                      </a:lnTo>
                      <a:lnTo>
                        <a:pt x="290" y="898"/>
                      </a:lnTo>
                      <a:lnTo>
                        <a:pt x="295" y="885"/>
                      </a:lnTo>
                      <a:lnTo>
                        <a:pt x="295" y="885"/>
                      </a:lnTo>
                      <a:close/>
                      <a:moveTo>
                        <a:pt x="295" y="722"/>
                      </a:moveTo>
                      <a:lnTo>
                        <a:pt x="290" y="709"/>
                      </a:lnTo>
                      <a:lnTo>
                        <a:pt x="287" y="707"/>
                      </a:lnTo>
                      <a:lnTo>
                        <a:pt x="279" y="707"/>
                      </a:lnTo>
                      <a:lnTo>
                        <a:pt x="274" y="707"/>
                      </a:lnTo>
                      <a:lnTo>
                        <a:pt x="269" y="709"/>
                      </a:lnTo>
                      <a:lnTo>
                        <a:pt x="264" y="722"/>
                      </a:lnTo>
                      <a:lnTo>
                        <a:pt x="269" y="733"/>
                      </a:lnTo>
                      <a:lnTo>
                        <a:pt x="279" y="738"/>
                      </a:lnTo>
                      <a:lnTo>
                        <a:pt x="290" y="733"/>
                      </a:lnTo>
                      <a:lnTo>
                        <a:pt x="295" y="722"/>
                      </a:lnTo>
                      <a:lnTo>
                        <a:pt x="295" y="722"/>
                      </a:lnTo>
                      <a:close/>
                      <a:moveTo>
                        <a:pt x="300" y="157"/>
                      </a:moveTo>
                      <a:lnTo>
                        <a:pt x="440" y="265"/>
                      </a:lnTo>
                      <a:lnTo>
                        <a:pt x="561" y="0"/>
                      </a:lnTo>
                      <a:lnTo>
                        <a:pt x="435" y="232"/>
                      </a:lnTo>
                      <a:lnTo>
                        <a:pt x="300" y="157"/>
                      </a:lnTo>
                      <a:lnTo>
                        <a:pt x="300" y="157"/>
                      </a:lnTo>
                      <a:close/>
                      <a:moveTo>
                        <a:pt x="259" y="157"/>
                      </a:moveTo>
                      <a:lnTo>
                        <a:pt x="124" y="232"/>
                      </a:lnTo>
                      <a:lnTo>
                        <a:pt x="0" y="0"/>
                      </a:lnTo>
                      <a:lnTo>
                        <a:pt x="121" y="265"/>
                      </a:lnTo>
                      <a:lnTo>
                        <a:pt x="259" y="157"/>
                      </a:lnTo>
                      <a:lnTo>
                        <a:pt x="259" y="157"/>
                      </a:lnTo>
                      <a:close/>
                      <a:moveTo>
                        <a:pt x="295" y="394"/>
                      </a:moveTo>
                      <a:lnTo>
                        <a:pt x="290" y="384"/>
                      </a:lnTo>
                      <a:lnTo>
                        <a:pt x="279" y="379"/>
                      </a:lnTo>
                      <a:lnTo>
                        <a:pt x="269" y="384"/>
                      </a:lnTo>
                      <a:lnTo>
                        <a:pt x="264" y="394"/>
                      </a:lnTo>
                      <a:lnTo>
                        <a:pt x="269" y="405"/>
                      </a:lnTo>
                      <a:lnTo>
                        <a:pt x="279" y="410"/>
                      </a:lnTo>
                      <a:lnTo>
                        <a:pt x="290" y="405"/>
                      </a:lnTo>
                      <a:lnTo>
                        <a:pt x="295" y="394"/>
                      </a:lnTo>
                      <a:lnTo>
                        <a:pt x="295" y="394"/>
                      </a:lnTo>
                      <a:close/>
                      <a:moveTo>
                        <a:pt x="295" y="560"/>
                      </a:moveTo>
                      <a:lnTo>
                        <a:pt x="290" y="549"/>
                      </a:lnTo>
                      <a:lnTo>
                        <a:pt x="279" y="544"/>
                      </a:lnTo>
                      <a:lnTo>
                        <a:pt x="269" y="549"/>
                      </a:lnTo>
                      <a:lnTo>
                        <a:pt x="264" y="560"/>
                      </a:lnTo>
                      <a:lnTo>
                        <a:pt x="269" y="570"/>
                      </a:lnTo>
                      <a:lnTo>
                        <a:pt x="279" y="575"/>
                      </a:lnTo>
                      <a:lnTo>
                        <a:pt x="290" y="570"/>
                      </a:lnTo>
                      <a:lnTo>
                        <a:pt x="295" y="560"/>
                      </a:lnTo>
                      <a:lnTo>
                        <a:pt x="295" y="56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1" name="Freeform 696">
                  <a:extLst>
                    <a:ext uri="{FF2B5EF4-FFF2-40B4-BE49-F238E27FC236}">
                      <a16:creationId xmlns:a16="http://schemas.microsoft.com/office/drawing/2014/main" id="{51B69425-FD52-44F9-8290-35A1B070366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4654" y="4074237"/>
                  <a:ext cx="495011" cy="264992"/>
                </a:xfrm>
                <a:custGeom>
                  <a:avLst/>
                  <a:gdLst>
                    <a:gd name="T0" fmla="*/ 314 w 736"/>
                    <a:gd name="T1" fmla="*/ 5 h 394"/>
                    <a:gd name="T2" fmla="*/ 327 w 736"/>
                    <a:gd name="T3" fmla="*/ 25 h 394"/>
                    <a:gd name="T4" fmla="*/ 347 w 736"/>
                    <a:gd name="T5" fmla="*/ 64 h 394"/>
                    <a:gd name="T6" fmla="*/ 383 w 736"/>
                    <a:gd name="T7" fmla="*/ 113 h 394"/>
                    <a:gd name="T8" fmla="*/ 433 w 736"/>
                    <a:gd name="T9" fmla="*/ 167 h 394"/>
                    <a:gd name="T10" fmla="*/ 500 w 736"/>
                    <a:gd name="T11" fmla="*/ 224 h 394"/>
                    <a:gd name="T12" fmla="*/ 580 w 736"/>
                    <a:gd name="T13" fmla="*/ 273 h 394"/>
                    <a:gd name="T14" fmla="*/ 681 w 736"/>
                    <a:gd name="T15" fmla="*/ 314 h 394"/>
                    <a:gd name="T16" fmla="*/ 736 w 736"/>
                    <a:gd name="T17" fmla="*/ 327 h 394"/>
                    <a:gd name="T18" fmla="*/ 730 w 736"/>
                    <a:gd name="T19" fmla="*/ 299 h 394"/>
                    <a:gd name="T20" fmla="*/ 712 w 736"/>
                    <a:gd name="T21" fmla="*/ 250 h 394"/>
                    <a:gd name="T22" fmla="*/ 681 w 736"/>
                    <a:gd name="T23" fmla="*/ 188 h 394"/>
                    <a:gd name="T24" fmla="*/ 635 w 736"/>
                    <a:gd name="T25" fmla="*/ 126 h 394"/>
                    <a:gd name="T26" fmla="*/ 572 w 736"/>
                    <a:gd name="T27" fmla="*/ 67 h 394"/>
                    <a:gd name="T28" fmla="*/ 487 w 736"/>
                    <a:gd name="T29" fmla="*/ 23 h 394"/>
                    <a:gd name="T30" fmla="*/ 378 w 736"/>
                    <a:gd name="T31" fmla="*/ 0 h 394"/>
                    <a:gd name="T32" fmla="*/ 314 w 736"/>
                    <a:gd name="T33" fmla="*/ 2 h 394"/>
                    <a:gd name="T34" fmla="*/ 249 w 736"/>
                    <a:gd name="T35" fmla="*/ 23 h 394"/>
                    <a:gd name="T36" fmla="*/ 145 w 736"/>
                    <a:gd name="T37" fmla="*/ 77 h 394"/>
                    <a:gd name="T38" fmla="*/ 75 w 736"/>
                    <a:gd name="T39" fmla="*/ 139 h 394"/>
                    <a:gd name="T40" fmla="*/ 34 w 736"/>
                    <a:gd name="T41" fmla="*/ 206 h 394"/>
                    <a:gd name="T42" fmla="*/ 11 w 736"/>
                    <a:gd name="T43" fmla="*/ 268 h 394"/>
                    <a:gd name="T44" fmla="*/ 0 w 736"/>
                    <a:gd name="T45" fmla="*/ 325 h 394"/>
                    <a:gd name="T46" fmla="*/ 0 w 736"/>
                    <a:gd name="T47" fmla="*/ 369 h 394"/>
                    <a:gd name="T48" fmla="*/ 3 w 736"/>
                    <a:gd name="T49" fmla="*/ 392 h 394"/>
                    <a:gd name="T50" fmla="*/ 31 w 736"/>
                    <a:gd name="T51" fmla="*/ 387 h 394"/>
                    <a:gd name="T52" fmla="*/ 88 w 736"/>
                    <a:gd name="T53" fmla="*/ 353 h 394"/>
                    <a:gd name="T54" fmla="*/ 143 w 736"/>
                    <a:gd name="T55" fmla="*/ 296 h 394"/>
                    <a:gd name="T56" fmla="*/ 215 w 736"/>
                    <a:gd name="T57" fmla="*/ 193 h 394"/>
                    <a:gd name="T58" fmla="*/ 272 w 736"/>
                    <a:gd name="T59" fmla="*/ 90 h 394"/>
                    <a:gd name="T60" fmla="*/ 298 w 736"/>
                    <a:gd name="T61" fmla="*/ 36 h 394"/>
                    <a:gd name="T62" fmla="*/ 311 w 736"/>
                    <a:gd name="T63" fmla="*/ 5 h 394"/>
                    <a:gd name="T64" fmla="*/ 314 w 736"/>
                    <a:gd name="T65" fmla="*/ 2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36" h="394">
                      <a:moveTo>
                        <a:pt x="314" y="2"/>
                      </a:moveTo>
                      <a:lnTo>
                        <a:pt x="314" y="5"/>
                      </a:lnTo>
                      <a:lnTo>
                        <a:pt x="319" y="13"/>
                      </a:lnTo>
                      <a:lnTo>
                        <a:pt x="327" y="25"/>
                      </a:lnTo>
                      <a:lnTo>
                        <a:pt x="334" y="44"/>
                      </a:lnTo>
                      <a:lnTo>
                        <a:pt x="347" y="64"/>
                      </a:lnTo>
                      <a:lnTo>
                        <a:pt x="365" y="87"/>
                      </a:lnTo>
                      <a:lnTo>
                        <a:pt x="383" y="113"/>
                      </a:lnTo>
                      <a:lnTo>
                        <a:pt x="407" y="139"/>
                      </a:lnTo>
                      <a:lnTo>
                        <a:pt x="433" y="167"/>
                      </a:lnTo>
                      <a:lnTo>
                        <a:pt x="464" y="196"/>
                      </a:lnTo>
                      <a:lnTo>
                        <a:pt x="500" y="224"/>
                      </a:lnTo>
                      <a:lnTo>
                        <a:pt x="539" y="250"/>
                      </a:lnTo>
                      <a:lnTo>
                        <a:pt x="580" y="273"/>
                      </a:lnTo>
                      <a:lnTo>
                        <a:pt x="627" y="296"/>
                      </a:lnTo>
                      <a:lnTo>
                        <a:pt x="681" y="314"/>
                      </a:lnTo>
                      <a:lnTo>
                        <a:pt x="736" y="330"/>
                      </a:lnTo>
                      <a:lnTo>
                        <a:pt x="736" y="327"/>
                      </a:lnTo>
                      <a:lnTo>
                        <a:pt x="733" y="314"/>
                      </a:lnTo>
                      <a:lnTo>
                        <a:pt x="730" y="299"/>
                      </a:lnTo>
                      <a:lnTo>
                        <a:pt x="723" y="276"/>
                      </a:lnTo>
                      <a:lnTo>
                        <a:pt x="712" y="250"/>
                      </a:lnTo>
                      <a:lnTo>
                        <a:pt x="699" y="219"/>
                      </a:lnTo>
                      <a:lnTo>
                        <a:pt x="681" y="188"/>
                      </a:lnTo>
                      <a:lnTo>
                        <a:pt x="661" y="157"/>
                      </a:lnTo>
                      <a:lnTo>
                        <a:pt x="635" y="126"/>
                      </a:lnTo>
                      <a:lnTo>
                        <a:pt x="606" y="95"/>
                      </a:lnTo>
                      <a:lnTo>
                        <a:pt x="572" y="67"/>
                      </a:lnTo>
                      <a:lnTo>
                        <a:pt x="531" y="41"/>
                      </a:lnTo>
                      <a:lnTo>
                        <a:pt x="487" y="23"/>
                      </a:lnTo>
                      <a:lnTo>
                        <a:pt x="435" y="7"/>
                      </a:lnTo>
                      <a:lnTo>
                        <a:pt x="378" y="0"/>
                      </a:lnTo>
                      <a:lnTo>
                        <a:pt x="314" y="2"/>
                      </a:lnTo>
                      <a:lnTo>
                        <a:pt x="314" y="2"/>
                      </a:lnTo>
                      <a:close/>
                      <a:moveTo>
                        <a:pt x="314" y="2"/>
                      </a:moveTo>
                      <a:lnTo>
                        <a:pt x="249" y="23"/>
                      </a:lnTo>
                      <a:lnTo>
                        <a:pt x="192" y="49"/>
                      </a:lnTo>
                      <a:lnTo>
                        <a:pt x="145" y="77"/>
                      </a:lnTo>
                      <a:lnTo>
                        <a:pt x="109" y="108"/>
                      </a:lnTo>
                      <a:lnTo>
                        <a:pt x="75" y="139"/>
                      </a:lnTo>
                      <a:lnTo>
                        <a:pt x="52" y="173"/>
                      </a:lnTo>
                      <a:lnTo>
                        <a:pt x="34" y="206"/>
                      </a:lnTo>
                      <a:lnTo>
                        <a:pt x="18" y="237"/>
                      </a:lnTo>
                      <a:lnTo>
                        <a:pt x="11" y="268"/>
                      </a:lnTo>
                      <a:lnTo>
                        <a:pt x="3" y="299"/>
                      </a:lnTo>
                      <a:lnTo>
                        <a:pt x="0" y="325"/>
                      </a:lnTo>
                      <a:lnTo>
                        <a:pt x="0" y="348"/>
                      </a:lnTo>
                      <a:lnTo>
                        <a:pt x="0" y="369"/>
                      </a:lnTo>
                      <a:lnTo>
                        <a:pt x="3" y="382"/>
                      </a:lnTo>
                      <a:lnTo>
                        <a:pt x="3" y="392"/>
                      </a:lnTo>
                      <a:lnTo>
                        <a:pt x="3" y="394"/>
                      </a:lnTo>
                      <a:lnTo>
                        <a:pt x="31" y="387"/>
                      </a:lnTo>
                      <a:lnTo>
                        <a:pt x="60" y="374"/>
                      </a:lnTo>
                      <a:lnTo>
                        <a:pt x="88" y="353"/>
                      </a:lnTo>
                      <a:lnTo>
                        <a:pt x="114" y="327"/>
                      </a:lnTo>
                      <a:lnTo>
                        <a:pt x="143" y="296"/>
                      </a:lnTo>
                      <a:lnTo>
                        <a:pt x="169" y="265"/>
                      </a:lnTo>
                      <a:lnTo>
                        <a:pt x="215" y="193"/>
                      </a:lnTo>
                      <a:lnTo>
                        <a:pt x="254" y="124"/>
                      </a:lnTo>
                      <a:lnTo>
                        <a:pt x="272" y="90"/>
                      </a:lnTo>
                      <a:lnTo>
                        <a:pt x="285" y="62"/>
                      </a:lnTo>
                      <a:lnTo>
                        <a:pt x="298" y="36"/>
                      </a:lnTo>
                      <a:lnTo>
                        <a:pt x="306" y="18"/>
                      </a:lnTo>
                      <a:lnTo>
                        <a:pt x="311" y="5"/>
                      </a:lnTo>
                      <a:lnTo>
                        <a:pt x="314" y="2"/>
                      </a:lnTo>
                      <a:lnTo>
                        <a:pt x="314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2" name="Rectangle 697">
                  <a:extLst>
                    <a:ext uri="{FF2B5EF4-FFF2-40B4-BE49-F238E27FC236}">
                      <a16:creationId xmlns:a16="http://schemas.microsoft.com/office/drawing/2014/main" id="{14015B61-72B5-496D-AF26-4F326196FC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5200" y="3990839"/>
                  <a:ext cx="414302" cy="687365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3" name="Freeform 699">
                  <a:extLst>
                    <a:ext uri="{FF2B5EF4-FFF2-40B4-BE49-F238E27FC236}">
                      <a16:creationId xmlns:a16="http://schemas.microsoft.com/office/drawing/2014/main" id="{34E933C3-D7EE-4941-A140-1287EF9A1E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5200" y="4299547"/>
                  <a:ext cx="43717" cy="321488"/>
                </a:xfrm>
                <a:custGeom>
                  <a:avLst/>
                  <a:gdLst>
                    <a:gd name="T0" fmla="*/ 65 w 65"/>
                    <a:gd name="T1" fmla="*/ 0 h 478"/>
                    <a:gd name="T2" fmla="*/ 0 w 65"/>
                    <a:gd name="T3" fmla="*/ 54 h 478"/>
                    <a:gd name="T4" fmla="*/ 0 w 65"/>
                    <a:gd name="T5" fmla="*/ 478 h 478"/>
                    <a:gd name="T6" fmla="*/ 65 w 65"/>
                    <a:gd name="T7" fmla="*/ 426 h 478"/>
                    <a:gd name="T8" fmla="*/ 65 w 65"/>
                    <a:gd name="T9" fmla="*/ 0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78">
                      <a:moveTo>
                        <a:pt x="65" y="0"/>
                      </a:moveTo>
                      <a:lnTo>
                        <a:pt x="0" y="54"/>
                      </a:lnTo>
                      <a:lnTo>
                        <a:pt x="0" y="478"/>
                      </a:lnTo>
                      <a:lnTo>
                        <a:pt x="65" y="426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  <a:alpha val="2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4" name="Rectangle 704">
                  <a:extLst>
                    <a:ext uri="{FF2B5EF4-FFF2-40B4-BE49-F238E27FC236}">
                      <a16:creationId xmlns:a16="http://schemas.microsoft.com/office/drawing/2014/main" id="{B8FB1C80-08E4-4F0D-9C27-0E7A22F117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18916" y="4033883"/>
                  <a:ext cx="310054" cy="583117"/>
                </a:xfrm>
                <a:prstGeom prst="rect">
                  <a:avLst/>
                </a:prstGeom>
                <a:solidFill>
                  <a:srgbClr val="49C4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5" name="Freeform 706">
                  <a:extLst>
                    <a:ext uri="{FF2B5EF4-FFF2-40B4-BE49-F238E27FC236}">
                      <a16:creationId xmlns:a16="http://schemas.microsoft.com/office/drawing/2014/main" id="{C9EB8FCD-E2DC-473B-A838-F60ABEDE0D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8916" y="4072219"/>
                  <a:ext cx="310054" cy="513843"/>
                </a:xfrm>
                <a:custGeom>
                  <a:avLst/>
                  <a:gdLst>
                    <a:gd name="T0" fmla="*/ 0 w 461"/>
                    <a:gd name="T1" fmla="*/ 338 h 764"/>
                    <a:gd name="T2" fmla="*/ 0 w 461"/>
                    <a:gd name="T3" fmla="*/ 764 h 764"/>
                    <a:gd name="T4" fmla="*/ 461 w 461"/>
                    <a:gd name="T5" fmla="*/ 426 h 764"/>
                    <a:gd name="T6" fmla="*/ 461 w 461"/>
                    <a:gd name="T7" fmla="*/ 0 h 764"/>
                    <a:gd name="T8" fmla="*/ 0 w 461"/>
                    <a:gd name="T9" fmla="*/ 338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1" h="764">
                      <a:moveTo>
                        <a:pt x="0" y="338"/>
                      </a:moveTo>
                      <a:lnTo>
                        <a:pt x="0" y="764"/>
                      </a:lnTo>
                      <a:lnTo>
                        <a:pt x="461" y="426"/>
                      </a:lnTo>
                      <a:lnTo>
                        <a:pt x="461" y="0"/>
                      </a:lnTo>
                      <a:lnTo>
                        <a:pt x="0" y="338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  <a:alpha val="2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6" name="Freeform 708">
                  <a:extLst>
                    <a:ext uri="{FF2B5EF4-FFF2-40B4-BE49-F238E27FC236}">
                      <a16:creationId xmlns:a16="http://schemas.microsoft.com/office/drawing/2014/main" id="{E04730A7-424D-48F7-B07B-6352ADA38C5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64864" y="4639867"/>
                  <a:ext cx="26230" cy="27576"/>
                </a:xfrm>
                <a:custGeom>
                  <a:avLst/>
                  <a:gdLst>
                    <a:gd name="T0" fmla="*/ 0 w 39"/>
                    <a:gd name="T1" fmla="*/ 41 h 41"/>
                    <a:gd name="T2" fmla="*/ 0 w 39"/>
                    <a:gd name="T3" fmla="*/ 0 h 41"/>
                    <a:gd name="T4" fmla="*/ 39 w 39"/>
                    <a:gd name="T5" fmla="*/ 0 h 41"/>
                    <a:gd name="T6" fmla="*/ 39 w 39"/>
                    <a:gd name="T7" fmla="*/ 41 h 41"/>
                    <a:gd name="T8" fmla="*/ 0 w 39"/>
                    <a:gd name="T9" fmla="*/ 41 h 41"/>
                    <a:gd name="T10" fmla="*/ 5 w 39"/>
                    <a:gd name="T11" fmla="*/ 8 h 41"/>
                    <a:gd name="T12" fmla="*/ 5 w 39"/>
                    <a:gd name="T13" fmla="*/ 36 h 41"/>
                    <a:gd name="T14" fmla="*/ 31 w 39"/>
                    <a:gd name="T15" fmla="*/ 36 h 41"/>
                    <a:gd name="T16" fmla="*/ 31 w 39"/>
                    <a:gd name="T17" fmla="*/ 8 h 41"/>
                    <a:gd name="T18" fmla="*/ 5 w 39"/>
                    <a:gd name="T19" fmla="*/ 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41">
                      <a:moveTo>
                        <a:pt x="0" y="41"/>
                      </a:moveTo>
                      <a:lnTo>
                        <a:pt x="0" y="0"/>
                      </a:lnTo>
                      <a:lnTo>
                        <a:pt x="39" y="0"/>
                      </a:lnTo>
                      <a:lnTo>
                        <a:pt x="39" y="41"/>
                      </a:lnTo>
                      <a:lnTo>
                        <a:pt x="0" y="41"/>
                      </a:lnTo>
                      <a:close/>
                      <a:moveTo>
                        <a:pt x="5" y="8"/>
                      </a:moveTo>
                      <a:lnTo>
                        <a:pt x="5" y="36"/>
                      </a:lnTo>
                      <a:lnTo>
                        <a:pt x="31" y="36"/>
                      </a:lnTo>
                      <a:lnTo>
                        <a:pt x="31" y="8"/>
                      </a:lnTo>
                      <a:lnTo>
                        <a:pt x="5" y="8"/>
                      </a:lnTo>
                      <a:close/>
                    </a:path>
                  </a:pathLst>
                </a:custGeom>
                <a:solidFill>
                  <a:srgbClr val="5152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7" name="Freeform 709">
                  <a:extLst>
                    <a:ext uri="{FF2B5EF4-FFF2-40B4-BE49-F238E27FC236}">
                      <a16:creationId xmlns:a16="http://schemas.microsoft.com/office/drawing/2014/main" id="{DE01863F-4740-40C5-8DCD-80795C40D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0333" y="4011688"/>
                  <a:ext cx="8744" cy="10089"/>
                </a:xfrm>
                <a:custGeom>
                  <a:avLst/>
                  <a:gdLst>
                    <a:gd name="T0" fmla="*/ 6 w 13"/>
                    <a:gd name="T1" fmla="*/ 0 h 15"/>
                    <a:gd name="T2" fmla="*/ 11 w 13"/>
                    <a:gd name="T3" fmla="*/ 2 h 15"/>
                    <a:gd name="T4" fmla="*/ 13 w 13"/>
                    <a:gd name="T5" fmla="*/ 7 h 15"/>
                    <a:gd name="T6" fmla="*/ 13 w 13"/>
                    <a:gd name="T7" fmla="*/ 13 h 15"/>
                    <a:gd name="T8" fmla="*/ 6 w 13"/>
                    <a:gd name="T9" fmla="*/ 15 h 15"/>
                    <a:gd name="T10" fmla="*/ 3 w 13"/>
                    <a:gd name="T11" fmla="*/ 13 h 15"/>
                    <a:gd name="T12" fmla="*/ 0 w 13"/>
                    <a:gd name="T13" fmla="*/ 7 h 15"/>
                    <a:gd name="T14" fmla="*/ 0 w 13"/>
                    <a:gd name="T15" fmla="*/ 2 h 15"/>
                    <a:gd name="T16" fmla="*/ 6 w 13"/>
                    <a:gd name="T17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" h="15">
                      <a:moveTo>
                        <a:pt x="6" y="0"/>
                      </a:moveTo>
                      <a:lnTo>
                        <a:pt x="11" y="2"/>
                      </a:lnTo>
                      <a:lnTo>
                        <a:pt x="13" y="7"/>
                      </a:lnTo>
                      <a:lnTo>
                        <a:pt x="13" y="13"/>
                      </a:lnTo>
                      <a:lnTo>
                        <a:pt x="6" y="15"/>
                      </a:lnTo>
                      <a:lnTo>
                        <a:pt x="3" y="13"/>
                      </a:lnTo>
                      <a:lnTo>
                        <a:pt x="0" y="7"/>
                      </a:lnTo>
                      <a:lnTo>
                        <a:pt x="0" y="2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8" name="Freeform 710">
                  <a:extLst>
                    <a:ext uri="{FF2B5EF4-FFF2-40B4-BE49-F238E27FC236}">
                      <a16:creationId xmlns:a16="http://schemas.microsoft.com/office/drawing/2014/main" id="{6749FD4A-C762-4FE7-A04A-99BFDF5DE9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958598" y="4129388"/>
                  <a:ext cx="248850" cy="229346"/>
                </a:xfrm>
                <a:custGeom>
                  <a:avLst/>
                  <a:gdLst>
                    <a:gd name="T0" fmla="*/ 303 w 370"/>
                    <a:gd name="T1" fmla="*/ 292 h 341"/>
                    <a:gd name="T2" fmla="*/ 332 w 370"/>
                    <a:gd name="T3" fmla="*/ 302 h 341"/>
                    <a:gd name="T4" fmla="*/ 329 w 370"/>
                    <a:gd name="T5" fmla="*/ 312 h 341"/>
                    <a:gd name="T6" fmla="*/ 329 w 370"/>
                    <a:gd name="T7" fmla="*/ 279 h 341"/>
                    <a:gd name="T8" fmla="*/ 332 w 370"/>
                    <a:gd name="T9" fmla="*/ 292 h 341"/>
                    <a:gd name="T10" fmla="*/ 324 w 370"/>
                    <a:gd name="T11" fmla="*/ 256 h 341"/>
                    <a:gd name="T12" fmla="*/ 352 w 370"/>
                    <a:gd name="T13" fmla="*/ 266 h 341"/>
                    <a:gd name="T14" fmla="*/ 365 w 370"/>
                    <a:gd name="T15" fmla="*/ 297 h 341"/>
                    <a:gd name="T16" fmla="*/ 352 w 370"/>
                    <a:gd name="T17" fmla="*/ 325 h 341"/>
                    <a:gd name="T18" fmla="*/ 324 w 370"/>
                    <a:gd name="T19" fmla="*/ 336 h 341"/>
                    <a:gd name="T20" fmla="*/ 295 w 370"/>
                    <a:gd name="T21" fmla="*/ 325 h 341"/>
                    <a:gd name="T22" fmla="*/ 285 w 370"/>
                    <a:gd name="T23" fmla="*/ 297 h 341"/>
                    <a:gd name="T24" fmla="*/ 295 w 370"/>
                    <a:gd name="T25" fmla="*/ 266 h 341"/>
                    <a:gd name="T26" fmla="*/ 324 w 370"/>
                    <a:gd name="T27" fmla="*/ 256 h 341"/>
                    <a:gd name="T28" fmla="*/ 324 w 370"/>
                    <a:gd name="T29" fmla="*/ 251 h 341"/>
                    <a:gd name="T30" fmla="*/ 293 w 370"/>
                    <a:gd name="T31" fmla="*/ 263 h 341"/>
                    <a:gd name="T32" fmla="*/ 280 w 370"/>
                    <a:gd name="T33" fmla="*/ 297 h 341"/>
                    <a:gd name="T34" fmla="*/ 293 w 370"/>
                    <a:gd name="T35" fmla="*/ 328 h 341"/>
                    <a:gd name="T36" fmla="*/ 324 w 370"/>
                    <a:gd name="T37" fmla="*/ 341 h 341"/>
                    <a:gd name="T38" fmla="*/ 357 w 370"/>
                    <a:gd name="T39" fmla="*/ 328 h 341"/>
                    <a:gd name="T40" fmla="*/ 370 w 370"/>
                    <a:gd name="T41" fmla="*/ 297 h 341"/>
                    <a:gd name="T42" fmla="*/ 357 w 370"/>
                    <a:gd name="T43" fmla="*/ 263 h 341"/>
                    <a:gd name="T44" fmla="*/ 324 w 370"/>
                    <a:gd name="T45" fmla="*/ 251 h 341"/>
                    <a:gd name="T46" fmla="*/ 31 w 370"/>
                    <a:gd name="T47" fmla="*/ 39 h 341"/>
                    <a:gd name="T48" fmla="*/ 36 w 370"/>
                    <a:gd name="T49" fmla="*/ 26 h 341"/>
                    <a:gd name="T50" fmla="*/ 49 w 370"/>
                    <a:gd name="T51" fmla="*/ 21 h 341"/>
                    <a:gd name="T52" fmla="*/ 62 w 370"/>
                    <a:gd name="T53" fmla="*/ 26 h 341"/>
                    <a:gd name="T54" fmla="*/ 65 w 370"/>
                    <a:gd name="T55" fmla="*/ 39 h 341"/>
                    <a:gd name="T56" fmla="*/ 29 w 370"/>
                    <a:gd name="T57" fmla="*/ 60 h 341"/>
                    <a:gd name="T58" fmla="*/ 31 w 370"/>
                    <a:gd name="T59" fmla="*/ 39 h 341"/>
                    <a:gd name="T60" fmla="*/ 0 w 370"/>
                    <a:gd name="T61" fmla="*/ 65 h 341"/>
                    <a:gd name="T62" fmla="*/ 3 w 370"/>
                    <a:gd name="T63" fmla="*/ 67 h 341"/>
                    <a:gd name="T64" fmla="*/ 8 w 370"/>
                    <a:gd name="T65" fmla="*/ 72 h 341"/>
                    <a:gd name="T66" fmla="*/ 0 w 370"/>
                    <a:gd name="T67" fmla="*/ 122 h 341"/>
                    <a:gd name="T68" fmla="*/ 3 w 370"/>
                    <a:gd name="T69" fmla="*/ 129 h 341"/>
                    <a:gd name="T70" fmla="*/ 8 w 370"/>
                    <a:gd name="T71" fmla="*/ 137 h 341"/>
                    <a:gd name="T72" fmla="*/ 93 w 370"/>
                    <a:gd name="T73" fmla="*/ 134 h 341"/>
                    <a:gd name="T74" fmla="*/ 91 w 370"/>
                    <a:gd name="T75" fmla="*/ 124 h 341"/>
                    <a:gd name="T76" fmla="*/ 91 w 370"/>
                    <a:gd name="T77" fmla="*/ 72 h 341"/>
                    <a:gd name="T78" fmla="*/ 93 w 370"/>
                    <a:gd name="T79" fmla="*/ 67 h 341"/>
                    <a:gd name="T80" fmla="*/ 91 w 370"/>
                    <a:gd name="T81" fmla="*/ 65 h 341"/>
                    <a:gd name="T82" fmla="*/ 91 w 370"/>
                    <a:gd name="T83" fmla="*/ 31 h 341"/>
                    <a:gd name="T84" fmla="*/ 78 w 370"/>
                    <a:gd name="T85" fmla="*/ 13 h 341"/>
                    <a:gd name="T86" fmla="*/ 60 w 370"/>
                    <a:gd name="T87" fmla="*/ 0 h 341"/>
                    <a:gd name="T88" fmla="*/ 42 w 370"/>
                    <a:gd name="T89" fmla="*/ 3 h 341"/>
                    <a:gd name="T90" fmla="*/ 24 w 370"/>
                    <a:gd name="T91" fmla="*/ 8 h 341"/>
                    <a:gd name="T92" fmla="*/ 5 w 370"/>
                    <a:gd name="T93" fmla="*/ 23 h 341"/>
                    <a:gd name="T94" fmla="*/ 0 w 370"/>
                    <a:gd name="T95" fmla="*/ 39 h 341"/>
                    <a:gd name="T96" fmla="*/ 0 w 370"/>
                    <a:gd name="T97" fmla="*/ 65 h 341"/>
                    <a:gd name="T98" fmla="*/ 370 w 370"/>
                    <a:gd name="T99" fmla="*/ 227 h 341"/>
                    <a:gd name="T100" fmla="*/ 0 w 370"/>
                    <a:gd name="T101" fmla="*/ 168 h 341"/>
                    <a:gd name="T102" fmla="*/ 0 w 370"/>
                    <a:gd name="T103" fmla="*/ 227 h 341"/>
                    <a:gd name="T104" fmla="*/ 246 w 370"/>
                    <a:gd name="T105" fmla="*/ 318 h 341"/>
                    <a:gd name="T106" fmla="*/ 0 w 370"/>
                    <a:gd name="T107" fmla="*/ 258 h 341"/>
                    <a:gd name="T108" fmla="*/ 0 w 370"/>
                    <a:gd name="T109" fmla="*/ 318 h 3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370" h="341">
                      <a:moveTo>
                        <a:pt x="332" y="292"/>
                      </a:moveTo>
                      <a:lnTo>
                        <a:pt x="303" y="292"/>
                      </a:lnTo>
                      <a:lnTo>
                        <a:pt x="303" y="302"/>
                      </a:lnTo>
                      <a:lnTo>
                        <a:pt x="332" y="302"/>
                      </a:lnTo>
                      <a:lnTo>
                        <a:pt x="319" y="312"/>
                      </a:lnTo>
                      <a:lnTo>
                        <a:pt x="329" y="312"/>
                      </a:lnTo>
                      <a:lnTo>
                        <a:pt x="350" y="297"/>
                      </a:lnTo>
                      <a:lnTo>
                        <a:pt x="329" y="279"/>
                      </a:lnTo>
                      <a:lnTo>
                        <a:pt x="319" y="279"/>
                      </a:lnTo>
                      <a:lnTo>
                        <a:pt x="332" y="292"/>
                      </a:lnTo>
                      <a:lnTo>
                        <a:pt x="332" y="292"/>
                      </a:lnTo>
                      <a:close/>
                      <a:moveTo>
                        <a:pt x="324" y="256"/>
                      </a:moveTo>
                      <a:lnTo>
                        <a:pt x="342" y="258"/>
                      </a:lnTo>
                      <a:lnTo>
                        <a:pt x="352" y="266"/>
                      </a:lnTo>
                      <a:lnTo>
                        <a:pt x="363" y="279"/>
                      </a:lnTo>
                      <a:lnTo>
                        <a:pt x="365" y="297"/>
                      </a:lnTo>
                      <a:lnTo>
                        <a:pt x="363" y="312"/>
                      </a:lnTo>
                      <a:lnTo>
                        <a:pt x="352" y="325"/>
                      </a:lnTo>
                      <a:lnTo>
                        <a:pt x="342" y="333"/>
                      </a:lnTo>
                      <a:lnTo>
                        <a:pt x="324" y="336"/>
                      </a:lnTo>
                      <a:lnTo>
                        <a:pt x="308" y="333"/>
                      </a:lnTo>
                      <a:lnTo>
                        <a:pt x="295" y="325"/>
                      </a:lnTo>
                      <a:lnTo>
                        <a:pt x="288" y="312"/>
                      </a:lnTo>
                      <a:lnTo>
                        <a:pt x="285" y="297"/>
                      </a:lnTo>
                      <a:lnTo>
                        <a:pt x="288" y="279"/>
                      </a:lnTo>
                      <a:lnTo>
                        <a:pt x="295" y="266"/>
                      </a:lnTo>
                      <a:lnTo>
                        <a:pt x="308" y="258"/>
                      </a:lnTo>
                      <a:lnTo>
                        <a:pt x="324" y="256"/>
                      </a:lnTo>
                      <a:lnTo>
                        <a:pt x="324" y="256"/>
                      </a:lnTo>
                      <a:close/>
                      <a:moveTo>
                        <a:pt x="324" y="251"/>
                      </a:moveTo>
                      <a:lnTo>
                        <a:pt x="306" y="253"/>
                      </a:lnTo>
                      <a:lnTo>
                        <a:pt x="293" y="263"/>
                      </a:lnTo>
                      <a:lnTo>
                        <a:pt x="282" y="279"/>
                      </a:lnTo>
                      <a:lnTo>
                        <a:pt x="280" y="297"/>
                      </a:lnTo>
                      <a:lnTo>
                        <a:pt x="282" y="312"/>
                      </a:lnTo>
                      <a:lnTo>
                        <a:pt x="293" y="328"/>
                      </a:lnTo>
                      <a:lnTo>
                        <a:pt x="306" y="338"/>
                      </a:lnTo>
                      <a:lnTo>
                        <a:pt x="324" y="341"/>
                      </a:lnTo>
                      <a:lnTo>
                        <a:pt x="342" y="338"/>
                      </a:lnTo>
                      <a:lnTo>
                        <a:pt x="357" y="328"/>
                      </a:lnTo>
                      <a:lnTo>
                        <a:pt x="368" y="312"/>
                      </a:lnTo>
                      <a:lnTo>
                        <a:pt x="370" y="297"/>
                      </a:lnTo>
                      <a:lnTo>
                        <a:pt x="368" y="279"/>
                      </a:lnTo>
                      <a:lnTo>
                        <a:pt x="357" y="263"/>
                      </a:lnTo>
                      <a:lnTo>
                        <a:pt x="342" y="253"/>
                      </a:lnTo>
                      <a:lnTo>
                        <a:pt x="324" y="251"/>
                      </a:lnTo>
                      <a:lnTo>
                        <a:pt x="324" y="251"/>
                      </a:lnTo>
                      <a:close/>
                      <a:moveTo>
                        <a:pt x="31" y="39"/>
                      </a:moveTo>
                      <a:lnTo>
                        <a:pt x="31" y="31"/>
                      </a:lnTo>
                      <a:lnTo>
                        <a:pt x="36" y="26"/>
                      </a:lnTo>
                      <a:lnTo>
                        <a:pt x="42" y="21"/>
                      </a:lnTo>
                      <a:lnTo>
                        <a:pt x="49" y="21"/>
                      </a:lnTo>
                      <a:lnTo>
                        <a:pt x="55" y="21"/>
                      </a:lnTo>
                      <a:lnTo>
                        <a:pt x="62" y="26"/>
                      </a:lnTo>
                      <a:lnTo>
                        <a:pt x="65" y="31"/>
                      </a:lnTo>
                      <a:lnTo>
                        <a:pt x="65" y="39"/>
                      </a:lnTo>
                      <a:lnTo>
                        <a:pt x="65" y="60"/>
                      </a:lnTo>
                      <a:lnTo>
                        <a:pt x="29" y="60"/>
                      </a:lnTo>
                      <a:lnTo>
                        <a:pt x="29" y="39"/>
                      </a:lnTo>
                      <a:lnTo>
                        <a:pt x="31" y="39"/>
                      </a:lnTo>
                      <a:lnTo>
                        <a:pt x="31" y="39"/>
                      </a:lnTo>
                      <a:close/>
                      <a:moveTo>
                        <a:pt x="0" y="65"/>
                      </a:moveTo>
                      <a:lnTo>
                        <a:pt x="0" y="65"/>
                      </a:lnTo>
                      <a:lnTo>
                        <a:pt x="3" y="67"/>
                      </a:lnTo>
                      <a:lnTo>
                        <a:pt x="5" y="72"/>
                      </a:lnTo>
                      <a:lnTo>
                        <a:pt x="8" y="72"/>
                      </a:lnTo>
                      <a:lnTo>
                        <a:pt x="0" y="72"/>
                      </a:lnTo>
                      <a:lnTo>
                        <a:pt x="0" y="122"/>
                      </a:lnTo>
                      <a:lnTo>
                        <a:pt x="0" y="124"/>
                      </a:lnTo>
                      <a:lnTo>
                        <a:pt x="3" y="129"/>
                      </a:lnTo>
                      <a:lnTo>
                        <a:pt x="5" y="134"/>
                      </a:lnTo>
                      <a:lnTo>
                        <a:pt x="8" y="137"/>
                      </a:lnTo>
                      <a:lnTo>
                        <a:pt x="91" y="137"/>
                      </a:lnTo>
                      <a:lnTo>
                        <a:pt x="93" y="134"/>
                      </a:lnTo>
                      <a:lnTo>
                        <a:pt x="93" y="129"/>
                      </a:lnTo>
                      <a:lnTo>
                        <a:pt x="91" y="124"/>
                      </a:lnTo>
                      <a:lnTo>
                        <a:pt x="91" y="122"/>
                      </a:lnTo>
                      <a:lnTo>
                        <a:pt x="91" y="72"/>
                      </a:lnTo>
                      <a:lnTo>
                        <a:pt x="93" y="72"/>
                      </a:lnTo>
                      <a:lnTo>
                        <a:pt x="93" y="67"/>
                      </a:lnTo>
                      <a:lnTo>
                        <a:pt x="91" y="65"/>
                      </a:lnTo>
                      <a:lnTo>
                        <a:pt x="91" y="65"/>
                      </a:lnTo>
                      <a:lnTo>
                        <a:pt x="91" y="39"/>
                      </a:lnTo>
                      <a:lnTo>
                        <a:pt x="91" y="31"/>
                      </a:lnTo>
                      <a:lnTo>
                        <a:pt x="88" y="26"/>
                      </a:lnTo>
                      <a:lnTo>
                        <a:pt x="78" y="13"/>
                      </a:lnTo>
                      <a:lnTo>
                        <a:pt x="65" y="3"/>
                      </a:lnTo>
                      <a:lnTo>
                        <a:pt x="60" y="0"/>
                      </a:lnTo>
                      <a:lnTo>
                        <a:pt x="52" y="3"/>
                      </a:lnTo>
                      <a:lnTo>
                        <a:pt x="42" y="3"/>
                      </a:lnTo>
                      <a:lnTo>
                        <a:pt x="34" y="5"/>
                      </a:lnTo>
                      <a:lnTo>
                        <a:pt x="24" y="8"/>
                      </a:lnTo>
                      <a:lnTo>
                        <a:pt x="18" y="13"/>
                      </a:lnTo>
                      <a:lnTo>
                        <a:pt x="5" y="23"/>
                      </a:lnTo>
                      <a:lnTo>
                        <a:pt x="3" y="31"/>
                      </a:lnTo>
                      <a:lnTo>
                        <a:pt x="0" y="39"/>
                      </a:lnTo>
                      <a:lnTo>
                        <a:pt x="0" y="65"/>
                      </a:lnTo>
                      <a:lnTo>
                        <a:pt x="0" y="65"/>
                      </a:lnTo>
                      <a:close/>
                      <a:moveTo>
                        <a:pt x="0" y="227"/>
                      </a:moveTo>
                      <a:lnTo>
                        <a:pt x="370" y="227"/>
                      </a:lnTo>
                      <a:lnTo>
                        <a:pt x="370" y="168"/>
                      </a:lnTo>
                      <a:lnTo>
                        <a:pt x="0" y="168"/>
                      </a:lnTo>
                      <a:lnTo>
                        <a:pt x="0" y="227"/>
                      </a:lnTo>
                      <a:lnTo>
                        <a:pt x="0" y="227"/>
                      </a:lnTo>
                      <a:close/>
                      <a:moveTo>
                        <a:pt x="0" y="318"/>
                      </a:moveTo>
                      <a:lnTo>
                        <a:pt x="246" y="318"/>
                      </a:lnTo>
                      <a:lnTo>
                        <a:pt x="246" y="258"/>
                      </a:lnTo>
                      <a:lnTo>
                        <a:pt x="0" y="258"/>
                      </a:lnTo>
                      <a:lnTo>
                        <a:pt x="0" y="318"/>
                      </a:lnTo>
                      <a:lnTo>
                        <a:pt x="0" y="3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69" name="Freeform 711">
                  <a:extLst>
                    <a:ext uri="{FF2B5EF4-FFF2-40B4-BE49-F238E27FC236}">
                      <a16:creationId xmlns:a16="http://schemas.microsoft.com/office/drawing/2014/main" id="{825C96E8-556B-4F47-93F2-1C56663037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3931" y="4738735"/>
                  <a:ext cx="996074" cy="265665"/>
                </a:xfrm>
                <a:custGeom>
                  <a:avLst/>
                  <a:gdLst>
                    <a:gd name="T0" fmla="*/ 0 w 1481"/>
                    <a:gd name="T1" fmla="*/ 0 h 395"/>
                    <a:gd name="T2" fmla="*/ 1188 w 1481"/>
                    <a:gd name="T3" fmla="*/ 0 h 395"/>
                    <a:gd name="T4" fmla="*/ 1481 w 1481"/>
                    <a:gd name="T5" fmla="*/ 379 h 395"/>
                    <a:gd name="T6" fmla="*/ 1481 w 1481"/>
                    <a:gd name="T7" fmla="*/ 395 h 395"/>
                    <a:gd name="T8" fmla="*/ 295 w 1481"/>
                    <a:gd name="T9" fmla="*/ 392 h 395"/>
                    <a:gd name="T10" fmla="*/ 0 w 1481"/>
                    <a:gd name="T11" fmla="*/ 13 h 395"/>
                    <a:gd name="T12" fmla="*/ 0 w 1481"/>
                    <a:gd name="T13" fmla="*/ 0 h 3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81" h="395">
                      <a:moveTo>
                        <a:pt x="0" y="0"/>
                      </a:moveTo>
                      <a:lnTo>
                        <a:pt x="1188" y="0"/>
                      </a:lnTo>
                      <a:lnTo>
                        <a:pt x="1481" y="379"/>
                      </a:lnTo>
                      <a:lnTo>
                        <a:pt x="1481" y="395"/>
                      </a:lnTo>
                      <a:lnTo>
                        <a:pt x="295" y="392"/>
                      </a:lnTo>
                      <a:lnTo>
                        <a:pt x="0" y="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0" name="Freeform 712">
                  <a:extLst>
                    <a:ext uri="{FF2B5EF4-FFF2-40B4-BE49-F238E27FC236}">
                      <a16:creationId xmlns:a16="http://schemas.microsoft.com/office/drawing/2014/main" id="{405A391B-FCA4-4F73-876B-667D25B98B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64019" y="4738735"/>
                  <a:ext cx="996074" cy="254904"/>
                </a:xfrm>
                <a:custGeom>
                  <a:avLst/>
                  <a:gdLst>
                    <a:gd name="T0" fmla="*/ 295 w 1481"/>
                    <a:gd name="T1" fmla="*/ 377 h 379"/>
                    <a:gd name="T2" fmla="*/ 1481 w 1481"/>
                    <a:gd name="T3" fmla="*/ 379 h 379"/>
                    <a:gd name="T4" fmla="*/ 1188 w 1481"/>
                    <a:gd name="T5" fmla="*/ 0 h 379"/>
                    <a:gd name="T6" fmla="*/ 0 w 1481"/>
                    <a:gd name="T7" fmla="*/ 0 h 379"/>
                    <a:gd name="T8" fmla="*/ 295 w 1481"/>
                    <a:gd name="T9" fmla="*/ 377 h 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81" h="379">
                      <a:moveTo>
                        <a:pt x="295" y="377"/>
                      </a:moveTo>
                      <a:lnTo>
                        <a:pt x="1481" y="379"/>
                      </a:lnTo>
                      <a:lnTo>
                        <a:pt x="1188" y="0"/>
                      </a:lnTo>
                      <a:lnTo>
                        <a:pt x="0" y="0"/>
                      </a:lnTo>
                      <a:lnTo>
                        <a:pt x="295" y="377"/>
                      </a:lnTo>
                      <a:close/>
                    </a:path>
                  </a:pathLst>
                </a:custGeom>
                <a:solidFill>
                  <a:srgbClr val="5150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1" name="Freeform 713">
                  <a:extLst>
                    <a:ext uri="{FF2B5EF4-FFF2-40B4-BE49-F238E27FC236}">
                      <a16:creationId xmlns:a16="http://schemas.microsoft.com/office/drawing/2014/main" id="{354BE94C-1B50-48F6-B401-B52616D727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551913" y="4265247"/>
                  <a:ext cx="987331" cy="728392"/>
                </a:xfrm>
                <a:custGeom>
                  <a:avLst/>
                  <a:gdLst>
                    <a:gd name="T0" fmla="*/ 911 w 1468"/>
                    <a:gd name="T1" fmla="*/ 1001 h 1083"/>
                    <a:gd name="T2" fmla="*/ 274 w 1468"/>
                    <a:gd name="T3" fmla="*/ 1040 h 1083"/>
                    <a:gd name="T4" fmla="*/ 870 w 1468"/>
                    <a:gd name="T5" fmla="*/ 1042 h 1083"/>
                    <a:gd name="T6" fmla="*/ 1468 w 1468"/>
                    <a:gd name="T7" fmla="*/ 1050 h 1083"/>
                    <a:gd name="T8" fmla="*/ 870 w 1468"/>
                    <a:gd name="T9" fmla="*/ 1042 h 1083"/>
                    <a:gd name="T10" fmla="*/ 1432 w 1468"/>
                    <a:gd name="T11" fmla="*/ 1001 h 1083"/>
                    <a:gd name="T12" fmla="*/ 919 w 1468"/>
                    <a:gd name="T13" fmla="*/ 993 h 1083"/>
                    <a:gd name="T14" fmla="*/ 862 w 1468"/>
                    <a:gd name="T15" fmla="*/ 1047 h 1083"/>
                    <a:gd name="T16" fmla="*/ 306 w 1468"/>
                    <a:gd name="T17" fmla="*/ 1083 h 1083"/>
                    <a:gd name="T18" fmla="*/ 862 w 1468"/>
                    <a:gd name="T19" fmla="*/ 1047 h 1083"/>
                    <a:gd name="T20" fmla="*/ 1245 w 1468"/>
                    <a:gd name="T21" fmla="*/ 761 h 1083"/>
                    <a:gd name="T22" fmla="*/ 1155 w 1468"/>
                    <a:gd name="T23" fmla="*/ 753 h 1083"/>
                    <a:gd name="T24" fmla="*/ 1147 w 1468"/>
                    <a:gd name="T25" fmla="*/ 761 h 1083"/>
                    <a:gd name="T26" fmla="*/ 91 w 1468"/>
                    <a:gd name="T27" fmla="*/ 802 h 1083"/>
                    <a:gd name="T28" fmla="*/ 1147 w 1468"/>
                    <a:gd name="T29" fmla="*/ 761 h 1083"/>
                    <a:gd name="T30" fmla="*/ 1199 w 1468"/>
                    <a:gd name="T31" fmla="*/ 709 h 1083"/>
                    <a:gd name="T32" fmla="*/ 1201 w 1468"/>
                    <a:gd name="T33" fmla="*/ 707 h 1083"/>
                    <a:gd name="T34" fmla="*/ 1201 w 1468"/>
                    <a:gd name="T35" fmla="*/ 701 h 1083"/>
                    <a:gd name="T36" fmla="*/ 0 w 1468"/>
                    <a:gd name="T37" fmla="*/ 0 h 1083"/>
                    <a:gd name="T38" fmla="*/ 18 w 1468"/>
                    <a:gd name="T39" fmla="*/ 709 h 1083"/>
                    <a:gd name="T40" fmla="*/ 1155 w 1468"/>
                    <a:gd name="T41" fmla="*/ 753 h 1083"/>
                    <a:gd name="T42" fmla="*/ 1284 w 1468"/>
                    <a:gd name="T43" fmla="*/ 810 h 1083"/>
                    <a:gd name="T44" fmla="*/ 1106 w 1468"/>
                    <a:gd name="T45" fmla="*/ 802 h 1083"/>
                    <a:gd name="T46" fmla="*/ 1098 w 1468"/>
                    <a:gd name="T47" fmla="*/ 810 h 1083"/>
                    <a:gd name="T48" fmla="*/ 127 w 1468"/>
                    <a:gd name="T49" fmla="*/ 849 h 1083"/>
                    <a:gd name="T50" fmla="*/ 1098 w 1468"/>
                    <a:gd name="T51" fmla="*/ 810 h 1083"/>
                    <a:gd name="T52" fmla="*/ 1054 w 1468"/>
                    <a:gd name="T53" fmla="*/ 856 h 1083"/>
                    <a:gd name="T54" fmla="*/ 1315 w 1468"/>
                    <a:gd name="T55" fmla="*/ 849 h 1083"/>
                    <a:gd name="T56" fmla="*/ 1054 w 1468"/>
                    <a:gd name="T57" fmla="*/ 856 h 1083"/>
                    <a:gd name="T58" fmla="*/ 163 w 1468"/>
                    <a:gd name="T59" fmla="*/ 898 h 1083"/>
                    <a:gd name="T60" fmla="*/ 1054 w 1468"/>
                    <a:gd name="T61" fmla="*/ 856 h 1083"/>
                    <a:gd name="T62" fmla="*/ 1005 w 1468"/>
                    <a:gd name="T63" fmla="*/ 905 h 1083"/>
                    <a:gd name="T64" fmla="*/ 1351 w 1468"/>
                    <a:gd name="T65" fmla="*/ 898 h 1083"/>
                    <a:gd name="T66" fmla="*/ 1005 w 1468"/>
                    <a:gd name="T67" fmla="*/ 905 h 1083"/>
                    <a:gd name="T68" fmla="*/ 202 w 1468"/>
                    <a:gd name="T69" fmla="*/ 947 h 1083"/>
                    <a:gd name="T70" fmla="*/ 1005 w 1468"/>
                    <a:gd name="T71" fmla="*/ 905 h 1083"/>
                    <a:gd name="T72" fmla="*/ 961 w 1468"/>
                    <a:gd name="T73" fmla="*/ 954 h 1083"/>
                    <a:gd name="T74" fmla="*/ 1388 w 1468"/>
                    <a:gd name="T75" fmla="*/ 947 h 1083"/>
                    <a:gd name="T76" fmla="*/ 961 w 1468"/>
                    <a:gd name="T77" fmla="*/ 954 h 1083"/>
                    <a:gd name="T78" fmla="*/ 238 w 1468"/>
                    <a:gd name="T79" fmla="*/ 990 h 1083"/>
                    <a:gd name="T80" fmla="*/ 961 w 1468"/>
                    <a:gd name="T81" fmla="*/ 954 h 10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468" h="1083">
                      <a:moveTo>
                        <a:pt x="870" y="1042"/>
                      </a:moveTo>
                      <a:lnTo>
                        <a:pt x="911" y="1001"/>
                      </a:lnTo>
                      <a:lnTo>
                        <a:pt x="246" y="998"/>
                      </a:lnTo>
                      <a:lnTo>
                        <a:pt x="274" y="1040"/>
                      </a:lnTo>
                      <a:lnTo>
                        <a:pt x="870" y="1042"/>
                      </a:lnTo>
                      <a:close/>
                      <a:moveTo>
                        <a:pt x="870" y="1042"/>
                      </a:moveTo>
                      <a:lnTo>
                        <a:pt x="862" y="1047"/>
                      </a:lnTo>
                      <a:lnTo>
                        <a:pt x="1468" y="1050"/>
                      </a:lnTo>
                      <a:lnTo>
                        <a:pt x="1463" y="1042"/>
                      </a:lnTo>
                      <a:lnTo>
                        <a:pt x="870" y="1042"/>
                      </a:lnTo>
                      <a:close/>
                      <a:moveTo>
                        <a:pt x="911" y="1001"/>
                      </a:moveTo>
                      <a:lnTo>
                        <a:pt x="1432" y="1001"/>
                      </a:lnTo>
                      <a:lnTo>
                        <a:pt x="1427" y="993"/>
                      </a:lnTo>
                      <a:lnTo>
                        <a:pt x="919" y="993"/>
                      </a:lnTo>
                      <a:lnTo>
                        <a:pt x="911" y="1001"/>
                      </a:lnTo>
                      <a:close/>
                      <a:moveTo>
                        <a:pt x="862" y="1047"/>
                      </a:moveTo>
                      <a:lnTo>
                        <a:pt x="280" y="1047"/>
                      </a:lnTo>
                      <a:lnTo>
                        <a:pt x="306" y="1083"/>
                      </a:lnTo>
                      <a:lnTo>
                        <a:pt x="831" y="1083"/>
                      </a:lnTo>
                      <a:lnTo>
                        <a:pt x="862" y="1047"/>
                      </a:lnTo>
                      <a:close/>
                      <a:moveTo>
                        <a:pt x="1147" y="761"/>
                      </a:moveTo>
                      <a:lnTo>
                        <a:pt x="1245" y="761"/>
                      </a:lnTo>
                      <a:lnTo>
                        <a:pt x="1240" y="753"/>
                      </a:lnTo>
                      <a:lnTo>
                        <a:pt x="1155" y="753"/>
                      </a:lnTo>
                      <a:lnTo>
                        <a:pt x="1147" y="761"/>
                      </a:lnTo>
                      <a:close/>
                      <a:moveTo>
                        <a:pt x="1147" y="761"/>
                      </a:moveTo>
                      <a:lnTo>
                        <a:pt x="57" y="761"/>
                      </a:lnTo>
                      <a:lnTo>
                        <a:pt x="91" y="802"/>
                      </a:lnTo>
                      <a:lnTo>
                        <a:pt x="1106" y="802"/>
                      </a:lnTo>
                      <a:lnTo>
                        <a:pt x="1147" y="761"/>
                      </a:lnTo>
                      <a:close/>
                      <a:moveTo>
                        <a:pt x="1155" y="753"/>
                      </a:moveTo>
                      <a:lnTo>
                        <a:pt x="1199" y="709"/>
                      </a:lnTo>
                      <a:lnTo>
                        <a:pt x="1201" y="709"/>
                      </a:lnTo>
                      <a:lnTo>
                        <a:pt x="1201" y="707"/>
                      </a:lnTo>
                      <a:lnTo>
                        <a:pt x="1204" y="704"/>
                      </a:lnTo>
                      <a:lnTo>
                        <a:pt x="1201" y="701"/>
                      </a:lnTo>
                      <a:lnTo>
                        <a:pt x="1201" y="0"/>
                      </a:lnTo>
                      <a:lnTo>
                        <a:pt x="0" y="0"/>
                      </a:lnTo>
                      <a:lnTo>
                        <a:pt x="0" y="709"/>
                      </a:lnTo>
                      <a:lnTo>
                        <a:pt x="18" y="709"/>
                      </a:lnTo>
                      <a:lnTo>
                        <a:pt x="52" y="753"/>
                      </a:lnTo>
                      <a:lnTo>
                        <a:pt x="1155" y="753"/>
                      </a:lnTo>
                      <a:close/>
                      <a:moveTo>
                        <a:pt x="1098" y="810"/>
                      </a:moveTo>
                      <a:lnTo>
                        <a:pt x="1284" y="810"/>
                      </a:lnTo>
                      <a:lnTo>
                        <a:pt x="1276" y="802"/>
                      </a:lnTo>
                      <a:lnTo>
                        <a:pt x="1106" y="802"/>
                      </a:lnTo>
                      <a:lnTo>
                        <a:pt x="1098" y="810"/>
                      </a:lnTo>
                      <a:close/>
                      <a:moveTo>
                        <a:pt x="1098" y="810"/>
                      </a:moveTo>
                      <a:lnTo>
                        <a:pt x="96" y="810"/>
                      </a:lnTo>
                      <a:lnTo>
                        <a:pt x="127" y="849"/>
                      </a:lnTo>
                      <a:lnTo>
                        <a:pt x="1062" y="849"/>
                      </a:lnTo>
                      <a:lnTo>
                        <a:pt x="1098" y="810"/>
                      </a:lnTo>
                      <a:close/>
                      <a:moveTo>
                        <a:pt x="1062" y="849"/>
                      </a:moveTo>
                      <a:lnTo>
                        <a:pt x="1054" y="856"/>
                      </a:lnTo>
                      <a:lnTo>
                        <a:pt x="1320" y="856"/>
                      </a:lnTo>
                      <a:lnTo>
                        <a:pt x="1315" y="849"/>
                      </a:lnTo>
                      <a:lnTo>
                        <a:pt x="1062" y="849"/>
                      </a:lnTo>
                      <a:close/>
                      <a:moveTo>
                        <a:pt x="1054" y="856"/>
                      </a:moveTo>
                      <a:lnTo>
                        <a:pt x="135" y="856"/>
                      </a:lnTo>
                      <a:lnTo>
                        <a:pt x="163" y="898"/>
                      </a:lnTo>
                      <a:lnTo>
                        <a:pt x="1012" y="898"/>
                      </a:lnTo>
                      <a:lnTo>
                        <a:pt x="1054" y="856"/>
                      </a:lnTo>
                      <a:close/>
                      <a:moveTo>
                        <a:pt x="1012" y="898"/>
                      </a:moveTo>
                      <a:lnTo>
                        <a:pt x="1005" y="905"/>
                      </a:lnTo>
                      <a:lnTo>
                        <a:pt x="1357" y="905"/>
                      </a:lnTo>
                      <a:lnTo>
                        <a:pt x="1351" y="898"/>
                      </a:lnTo>
                      <a:lnTo>
                        <a:pt x="1012" y="898"/>
                      </a:lnTo>
                      <a:close/>
                      <a:moveTo>
                        <a:pt x="1005" y="905"/>
                      </a:moveTo>
                      <a:lnTo>
                        <a:pt x="168" y="905"/>
                      </a:lnTo>
                      <a:lnTo>
                        <a:pt x="202" y="947"/>
                      </a:lnTo>
                      <a:lnTo>
                        <a:pt x="966" y="947"/>
                      </a:lnTo>
                      <a:lnTo>
                        <a:pt x="1005" y="905"/>
                      </a:lnTo>
                      <a:close/>
                      <a:moveTo>
                        <a:pt x="966" y="947"/>
                      </a:moveTo>
                      <a:lnTo>
                        <a:pt x="961" y="954"/>
                      </a:lnTo>
                      <a:lnTo>
                        <a:pt x="1395" y="954"/>
                      </a:lnTo>
                      <a:lnTo>
                        <a:pt x="1388" y="947"/>
                      </a:lnTo>
                      <a:lnTo>
                        <a:pt x="966" y="947"/>
                      </a:lnTo>
                      <a:close/>
                      <a:moveTo>
                        <a:pt x="961" y="954"/>
                      </a:moveTo>
                      <a:lnTo>
                        <a:pt x="207" y="952"/>
                      </a:lnTo>
                      <a:lnTo>
                        <a:pt x="238" y="990"/>
                      </a:lnTo>
                      <a:lnTo>
                        <a:pt x="919" y="993"/>
                      </a:lnTo>
                      <a:lnTo>
                        <a:pt x="961" y="95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2" name="Rectangle 714">
                  <a:extLst>
                    <a:ext uri="{FF2B5EF4-FFF2-40B4-BE49-F238E27FC236}">
                      <a16:creationId xmlns:a16="http://schemas.microsoft.com/office/drawing/2014/main" id="{3E48500C-7C37-4905-9854-39A5D326CA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6480" y="4306273"/>
                  <a:ext cx="725702" cy="416993"/>
                </a:xfrm>
                <a:prstGeom prst="rect">
                  <a:avLst/>
                </a:prstGeom>
                <a:solidFill>
                  <a:srgbClr val="49C4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3" name="Freeform 716">
                  <a:extLst>
                    <a:ext uri="{FF2B5EF4-FFF2-40B4-BE49-F238E27FC236}">
                      <a16:creationId xmlns:a16="http://schemas.microsoft.com/office/drawing/2014/main" id="{54CD57B8-85C2-41A0-B480-1E9FBC9F9A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21154" y="4265247"/>
                  <a:ext cx="377984" cy="41027"/>
                </a:xfrm>
                <a:custGeom>
                  <a:avLst/>
                  <a:gdLst>
                    <a:gd name="T0" fmla="*/ 0 w 562"/>
                    <a:gd name="T1" fmla="*/ 61 h 61"/>
                    <a:gd name="T2" fmla="*/ 49 w 562"/>
                    <a:gd name="T3" fmla="*/ 0 h 61"/>
                    <a:gd name="T4" fmla="*/ 562 w 562"/>
                    <a:gd name="T5" fmla="*/ 0 h 61"/>
                    <a:gd name="T6" fmla="*/ 510 w 562"/>
                    <a:gd name="T7" fmla="*/ 61 h 61"/>
                    <a:gd name="T8" fmla="*/ 0 w 562"/>
                    <a:gd name="T9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62" h="61">
                      <a:moveTo>
                        <a:pt x="0" y="61"/>
                      </a:moveTo>
                      <a:lnTo>
                        <a:pt x="49" y="0"/>
                      </a:lnTo>
                      <a:lnTo>
                        <a:pt x="562" y="0"/>
                      </a:lnTo>
                      <a:lnTo>
                        <a:pt x="510" y="61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  <a:alpha val="2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4" name="Freeform 718">
                  <a:extLst>
                    <a:ext uri="{FF2B5EF4-FFF2-40B4-BE49-F238E27FC236}">
                      <a16:creationId xmlns:a16="http://schemas.microsoft.com/office/drawing/2014/main" id="{47668D07-24DC-40E5-96C3-B6EE0B1825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59490" y="4271972"/>
                  <a:ext cx="10089" cy="10089"/>
                </a:xfrm>
                <a:custGeom>
                  <a:avLst/>
                  <a:gdLst>
                    <a:gd name="T0" fmla="*/ 0 w 15"/>
                    <a:gd name="T1" fmla="*/ 8 h 15"/>
                    <a:gd name="T2" fmla="*/ 2 w 15"/>
                    <a:gd name="T3" fmla="*/ 15 h 15"/>
                    <a:gd name="T4" fmla="*/ 8 w 15"/>
                    <a:gd name="T5" fmla="*/ 15 h 15"/>
                    <a:gd name="T6" fmla="*/ 13 w 15"/>
                    <a:gd name="T7" fmla="*/ 15 h 15"/>
                    <a:gd name="T8" fmla="*/ 15 w 15"/>
                    <a:gd name="T9" fmla="*/ 8 h 15"/>
                    <a:gd name="T10" fmla="*/ 13 w 15"/>
                    <a:gd name="T11" fmla="*/ 2 h 15"/>
                    <a:gd name="T12" fmla="*/ 8 w 15"/>
                    <a:gd name="T13" fmla="*/ 0 h 15"/>
                    <a:gd name="T14" fmla="*/ 2 w 15"/>
                    <a:gd name="T15" fmla="*/ 5 h 15"/>
                    <a:gd name="T16" fmla="*/ 0 w 15"/>
                    <a:gd name="T17" fmla="*/ 8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" h="15">
                      <a:moveTo>
                        <a:pt x="0" y="8"/>
                      </a:moveTo>
                      <a:lnTo>
                        <a:pt x="2" y="15"/>
                      </a:lnTo>
                      <a:lnTo>
                        <a:pt x="8" y="15"/>
                      </a:lnTo>
                      <a:lnTo>
                        <a:pt x="13" y="15"/>
                      </a:lnTo>
                      <a:lnTo>
                        <a:pt x="15" y="8"/>
                      </a:lnTo>
                      <a:lnTo>
                        <a:pt x="13" y="2"/>
                      </a:lnTo>
                      <a:lnTo>
                        <a:pt x="8" y="0"/>
                      </a:lnTo>
                      <a:lnTo>
                        <a:pt x="2" y="5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5" name="Freeform 723">
                  <a:extLst>
                    <a:ext uri="{FF2B5EF4-FFF2-40B4-BE49-F238E27FC236}">
                      <a16:creationId xmlns:a16="http://schemas.microsoft.com/office/drawing/2014/main" id="{85D729CF-94AA-485D-B0AF-57E7CA7B5F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1860" y="4306273"/>
                  <a:ext cx="642303" cy="416993"/>
                </a:xfrm>
                <a:custGeom>
                  <a:avLst/>
                  <a:gdLst>
                    <a:gd name="T0" fmla="*/ 445 w 955"/>
                    <a:gd name="T1" fmla="*/ 0 h 620"/>
                    <a:gd name="T2" fmla="*/ 955 w 955"/>
                    <a:gd name="T3" fmla="*/ 0 h 620"/>
                    <a:gd name="T4" fmla="*/ 512 w 955"/>
                    <a:gd name="T5" fmla="*/ 620 h 620"/>
                    <a:gd name="T6" fmla="*/ 0 w 955"/>
                    <a:gd name="T7" fmla="*/ 620 h 620"/>
                    <a:gd name="T8" fmla="*/ 445 w 955"/>
                    <a:gd name="T9" fmla="*/ 0 h 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5" h="620">
                      <a:moveTo>
                        <a:pt x="445" y="0"/>
                      </a:moveTo>
                      <a:lnTo>
                        <a:pt x="955" y="0"/>
                      </a:lnTo>
                      <a:lnTo>
                        <a:pt x="512" y="620"/>
                      </a:lnTo>
                      <a:lnTo>
                        <a:pt x="0" y="620"/>
                      </a:lnTo>
                      <a:lnTo>
                        <a:pt x="445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  <a:alpha val="2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6" name="Freeform 725">
                  <a:extLst>
                    <a:ext uri="{FF2B5EF4-FFF2-40B4-BE49-F238E27FC236}">
                      <a16:creationId xmlns:a16="http://schemas.microsoft.com/office/drawing/2014/main" id="{2B189A76-6EE9-4908-8232-BE617CEFA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87450" y="5446950"/>
                  <a:ext cx="724357" cy="1372713"/>
                </a:xfrm>
                <a:custGeom>
                  <a:avLst/>
                  <a:gdLst>
                    <a:gd name="T0" fmla="*/ 1077 w 1077"/>
                    <a:gd name="T1" fmla="*/ 619 h 2041"/>
                    <a:gd name="T2" fmla="*/ 1077 w 1077"/>
                    <a:gd name="T3" fmla="*/ 0 h 2041"/>
                    <a:gd name="T4" fmla="*/ 90 w 1077"/>
                    <a:gd name="T5" fmla="*/ 0 h 2041"/>
                    <a:gd name="T6" fmla="*/ 90 w 1077"/>
                    <a:gd name="T7" fmla="*/ 281 h 2041"/>
                    <a:gd name="T8" fmla="*/ 85 w 1077"/>
                    <a:gd name="T9" fmla="*/ 359 h 2041"/>
                    <a:gd name="T10" fmla="*/ 77 w 1077"/>
                    <a:gd name="T11" fmla="*/ 446 h 2041"/>
                    <a:gd name="T12" fmla="*/ 70 w 1077"/>
                    <a:gd name="T13" fmla="*/ 539 h 2041"/>
                    <a:gd name="T14" fmla="*/ 62 w 1077"/>
                    <a:gd name="T15" fmla="*/ 637 h 2041"/>
                    <a:gd name="T16" fmla="*/ 54 w 1077"/>
                    <a:gd name="T17" fmla="*/ 743 h 2041"/>
                    <a:gd name="T18" fmla="*/ 46 w 1077"/>
                    <a:gd name="T19" fmla="*/ 852 h 2041"/>
                    <a:gd name="T20" fmla="*/ 41 w 1077"/>
                    <a:gd name="T21" fmla="*/ 965 h 2041"/>
                    <a:gd name="T22" fmla="*/ 33 w 1077"/>
                    <a:gd name="T23" fmla="*/ 1081 h 2041"/>
                    <a:gd name="T24" fmla="*/ 21 w 1077"/>
                    <a:gd name="T25" fmla="*/ 1321 h 2041"/>
                    <a:gd name="T26" fmla="*/ 10 w 1077"/>
                    <a:gd name="T27" fmla="*/ 1564 h 2041"/>
                    <a:gd name="T28" fmla="*/ 2 w 1077"/>
                    <a:gd name="T29" fmla="*/ 1806 h 2041"/>
                    <a:gd name="T30" fmla="*/ 0 w 1077"/>
                    <a:gd name="T31" fmla="*/ 1925 h 2041"/>
                    <a:gd name="T32" fmla="*/ 0 w 1077"/>
                    <a:gd name="T33" fmla="*/ 2041 h 2041"/>
                    <a:gd name="T34" fmla="*/ 396 w 1077"/>
                    <a:gd name="T35" fmla="*/ 2041 h 2041"/>
                    <a:gd name="T36" fmla="*/ 399 w 1077"/>
                    <a:gd name="T37" fmla="*/ 1863 h 2041"/>
                    <a:gd name="T38" fmla="*/ 406 w 1077"/>
                    <a:gd name="T39" fmla="*/ 1680 h 2041"/>
                    <a:gd name="T40" fmla="*/ 419 w 1077"/>
                    <a:gd name="T41" fmla="*/ 1494 h 2041"/>
                    <a:gd name="T42" fmla="*/ 435 w 1077"/>
                    <a:gd name="T43" fmla="*/ 1306 h 2041"/>
                    <a:gd name="T44" fmla="*/ 455 w 1077"/>
                    <a:gd name="T45" fmla="*/ 1123 h 2041"/>
                    <a:gd name="T46" fmla="*/ 476 w 1077"/>
                    <a:gd name="T47" fmla="*/ 944 h 2041"/>
                    <a:gd name="T48" fmla="*/ 487 w 1077"/>
                    <a:gd name="T49" fmla="*/ 859 h 2041"/>
                    <a:gd name="T50" fmla="*/ 497 w 1077"/>
                    <a:gd name="T51" fmla="*/ 777 h 2041"/>
                    <a:gd name="T52" fmla="*/ 507 w 1077"/>
                    <a:gd name="T53" fmla="*/ 697 h 2041"/>
                    <a:gd name="T54" fmla="*/ 518 w 1077"/>
                    <a:gd name="T55" fmla="*/ 619 h 2041"/>
                    <a:gd name="T56" fmla="*/ 616 w 1077"/>
                    <a:gd name="T57" fmla="*/ 619 h 2041"/>
                    <a:gd name="T58" fmla="*/ 686 w 1077"/>
                    <a:gd name="T59" fmla="*/ 2010 h 2041"/>
                    <a:gd name="T60" fmla="*/ 1077 w 1077"/>
                    <a:gd name="T61" fmla="*/ 2010 h 2041"/>
                    <a:gd name="T62" fmla="*/ 1077 w 1077"/>
                    <a:gd name="T63" fmla="*/ 619 h 2041"/>
                    <a:gd name="T64" fmla="*/ 1077 w 1077"/>
                    <a:gd name="T65" fmla="*/ 619 h 20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77" h="2041">
                      <a:moveTo>
                        <a:pt x="1077" y="619"/>
                      </a:moveTo>
                      <a:lnTo>
                        <a:pt x="1077" y="0"/>
                      </a:lnTo>
                      <a:lnTo>
                        <a:pt x="90" y="0"/>
                      </a:lnTo>
                      <a:lnTo>
                        <a:pt x="90" y="281"/>
                      </a:lnTo>
                      <a:lnTo>
                        <a:pt x="85" y="359"/>
                      </a:lnTo>
                      <a:lnTo>
                        <a:pt x="77" y="446"/>
                      </a:lnTo>
                      <a:lnTo>
                        <a:pt x="70" y="539"/>
                      </a:lnTo>
                      <a:lnTo>
                        <a:pt x="62" y="637"/>
                      </a:lnTo>
                      <a:lnTo>
                        <a:pt x="54" y="743"/>
                      </a:lnTo>
                      <a:lnTo>
                        <a:pt x="46" y="852"/>
                      </a:lnTo>
                      <a:lnTo>
                        <a:pt x="41" y="965"/>
                      </a:lnTo>
                      <a:lnTo>
                        <a:pt x="33" y="1081"/>
                      </a:lnTo>
                      <a:lnTo>
                        <a:pt x="21" y="1321"/>
                      </a:lnTo>
                      <a:lnTo>
                        <a:pt x="10" y="1564"/>
                      </a:lnTo>
                      <a:lnTo>
                        <a:pt x="2" y="1806"/>
                      </a:lnTo>
                      <a:lnTo>
                        <a:pt x="0" y="1925"/>
                      </a:lnTo>
                      <a:lnTo>
                        <a:pt x="0" y="2041"/>
                      </a:lnTo>
                      <a:lnTo>
                        <a:pt x="396" y="2041"/>
                      </a:lnTo>
                      <a:lnTo>
                        <a:pt x="399" y="1863"/>
                      </a:lnTo>
                      <a:lnTo>
                        <a:pt x="406" y="1680"/>
                      </a:lnTo>
                      <a:lnTo>
                        <a:pt x="419" y="1494"/>
                      </a:lnTo>
                      <a:lnTo>
                        <a:pt x="435" y="1306"/>
                      </a:lnTo>
                      <a:lnTo>
                        <a:pt x="455" y="1123"/>
                      </a:lnTo>
                      <a:lnTo>
                        <a:pt x="476" y="944"/>
                      </a:lnTo>
                      <a:lnTo>
                        <a:pt x="487" y="859"/>
                      </a:lnTo>
                      <a:lnTo>
                        <a:pt x="497" y="777"/>
                      </a:lnTo>
                      <a:lnTo>
                        <a:pt x="507" y="697"/>
                      </a:lnTo>
                      <a:lnTo>
                        <a:pt x="518" y="619"/>
                      </a:lnTo>
                      <a:lnTo>
                        <a:pt x="616" y="619"/>
                      </a:lnTo>
                      <a:lnTo>
                        <a:pt x="686" y="2010"/>
                      </a:lnTo>
                      <a:lnTo>
                        <a:pt x="1077" y="2010"/>
                      </a:lnTo>
                      <a:lnTo>
                        <a:pt x="1077" y="619"/>
                      </a:lnTo>
                      <a:lnTo>
                        <a:pt x="1077" y="619"/>
                      </a:lnTo>
                      <a:close/>
                    </a:path>
                  </a:pathLst>
                </a:custGeom>
                <a:solidFill>
                  <a:srgbClr val="8A8E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7" name="Rectangle 726">
                  <a:extLst>
                    <a:ext uri="{FF2B5EF4-FFF2-40B4-BE49-F238E27FC236}">
                      <a16:creationId xmlns:a16="http://schemas.microsoft.com/office/drawing/2014/main" id="{57F10E7C-6365-41B5-92E4-393A520E34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39203" y="5489994"/>
                  <a:ext cx="83399" cy="83399"/>
                </a:xfrm>
                <a:prstGeom prst="rect">
                  <a:avLst/>
                </a:prstGeom>
                <a:solidFill>
                  <a:srgbClr val="EDAA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8" name="Rectangle 727">
                  <a:extLst>
                    <a:ext uri="{FF2B5EF4-FFF2-40B4-BE49-F238E27FC236}">
                      <a16:creationId xmlns:a16="http://schemas.microsoft.com/office/drawing/2014/main" id="{CD507138-FBBD-4F64-9C23-090F399657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8335" y="5509499"/>
                  <a:ext cx="603967" cy="4304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79" name="Freeform 728">
                  <a:extLst>
                    <a:ext uri="{FF2B5EF4-FFF2-40B4-BE49-F238E27FC236}">
                      <a16:creationId xmlns:a16="http://schemas.microsoft.com/office/drawing/2014/main" id="{9EC5908C-FF28-439B-B23F-9108C50FA23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90353" y="5509499"/>
                  <a:ext cx="600604" cy="41699"/>
                </a:xfrm>
                <a:custGeom>
                  <a:avLst/>
                  <a:gdLst>
                    <a:gd name="T0" fmla="*/ 771 w 893"/>
                    <a:gd name="T1" fmla="*/ 62 h 62"/>
                    <a:gd name="T2" fmla="*/ 893 w 893"/>
                    <a:gd name="T3" fmla="*/ 62 h 62"/>
                    <a:gd name="T4" fmla="*/ 893 w 893"/>
                    <a:gd name="T5" fmla="*/ 0 h 62"/>
                    <a:gd name="T6" fmla="*/ 771 w 893"/>
                    <a:gd name="T7" fmla="*/ 0 h 62"/>
                    <a:gd name="T8" fmla="*/ 771 w 893"/>
                    <a:gd name="T9" fmla="*/ 62 h 62"/>
                    <a:gd name="T10" fmla="*/ 554 w 893"/>
                    <a:gd name="T11" fmla="*/ 62 h 62"/>
                    <a:gd name="T12" fmla="*/ 740 w 893"/>
                    <a:gd name="T13" fmla="*/ 62 h 62"/>
                    <a:gd name="T14" fmla="*/ 740 w 893"/>
                    <a:gd name="T15" fmla="*/ 0 h 62"/>
                    <a:gd name="T16" fmla="*/ 554 w 893"/>
                    <a:gd name="T17" fmla="*/ 0 h 62"/>
                    <a:gd name="T18" fmla="*/ 554 w 893"/>
                    <a:gd name="T19" fmla="*/ 62 h 62"/>
                    <a:gd name="T20" fmla="*/ 155 w 893"/>
                    <a:gd name="T21" fmla="*/ 62 h 62"/>
                    <a:gd name="T22" fmla="*/ 308 w 893"/>
                    <a:gd name="T23" fmla="*/ 62 h 62"/>
                    <a:gd name="T24" fmla="*/ 308 w 893"/>
                    <a:gd name="T25" fmla="*/ 0 h 62"/>
                    <a:gd name="T26" fmla="*/ 155 w 893"/>
                    <a:gd name="T27" fmla="*/ 0 h 62"/>
                    <a:gd name="T28" fmla="*/ 155 w 893"/>
                    <a:gd name="T29" fmla="*/ 62 h 62"/>
                    <a:gd name="T30" fmla="*/ 0 w 893"/>
                    <a:gd name="T31" fmla="*/ 62 h 62"/>
                    <a:gd name="T32" fmla="*/ 124 w 893"/>
                    <a:gd name="T33" fmla="*/ 62 h 62"/>
                    <a:gd name="T34" fmla="*/ 124 w 893"/>
                    <a:gd name="T35" fmla="*/ 0 h 62"/>
                    <a:gd name="T36" fmla="*/ 0 w 893"/>
                    <a:gd name="T37" fmla="*/ 0 h 62"/>
                    <a:gd name="T38" fmla="*/ 0 w 893"/>
                    <a:gd name="T39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93" h="62">
                      <a:moveTo>
                        <a:pt x="771" y="62"/>
                      </a:moveTo>
                      <a:lnTo>
                        <a:pt x="893" y="62"/>
                      </a:lnTo>
                      <a:lnTo>
                        <a:pt x="893" y="0"/>
                      </a:lnTo>
                      <a:lnTo>
                        <a:pt x="771" y="0"/>
                      </a:lnTo>
                      <a:lnTo>
                        <a:pt x="771" y="62"/>
                      </a:lnTo>
                      <a:close/>
                      <a:moveTo>
                        <a:pt x="554" y="62"/>
                      </a:moveTo>
                      <a:lnTo>
                        <a:pt x="740" y="62"/>
                      </a:lnTo>
                      <a:lnTo>
                        <a:pt x="740" y="0"/>
                      </a:lnTo>
                      <a:lnTo>
                        <a:pt x="554" y="0"/>
                      </a:lnTo>
                      <a:lnTo>
                        <a:pt x="554" y="62"/>
                      </a:lnTo>
                      <a:close/>
                      <a:moveTo>
                        <a:pt x="155" y="62"/>
                      </a:moveTo>
                      <a:lnTo>
                        <a:pt x="308" y="62"/>
                      </a:lnTo>
                      <a:lnTo>
                        <a:pt x="308" y="0"/>
                      </a:lnTo>
                      <a:lnTo>
                        <a:pt x="155" y="0"/>
                      </a:lnTo>
                      <a:lnTo>
                        <a:pt x="155" y="62"/>
                      </a:lnTo>
                      <a:close/>
                      <a:moveTo>
                        <a:pt x="0" y="62"/>
                      </a:moveTo>
                      <a:lnTo>
                        <a:pt x="124" y="62"/>
                      </a:lnTo>
                      <a:lnTo>
                        <a:pt x="124" y="0"/>
                      </a:lnTo>
                      <a:lnTo>
                        <a:pt x="0" y="0"/>
                      </a:lnTo>
                      <a:lnTo>
                        <a:pt x="0" y="62"/>
                      </a:lnTo>
                      <a:close/>
                    </a:path>
                  </a:pathLst>
                </a:custGeom>
                <a:blipFill dpi="0" rotWithShape="0">
                  <a:blip r:embed="rId6"/>
                  <a:srcRect/>
                  <a:tile tx="0" ty="0" sx="100000" sy="100000" flip="none" algn="tl"/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  <p:sp>
              <p:nvSpPr>
                <p:cNvPr id="80" name="Rectangle 729">
                  <a:extLst>
                    <a:ext uri="{FF2B5EF4-FFF2-40B4-BE49-F238E27FC236}">
                      <a16:creationId xmlns:a16="http://schemas.microsoft.com/office/drawing/2014/main" id="{7C705D02-1D6A-4E18-AA25-D27E3E33D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88335" y="5509499"/>
                  <a:ext cx="603967" cy="43044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s-UY"/>
                </a:p>
              </p:txBody>
            </p:sp>
          </p:grp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A190A5C4-5281-4BCE-9DCE-0D94FBF4DF95}"/>
                  </a:ext>
                </a:extLst>
              </p:cNvPr>
              <p:cNvSpPr txBox="1"/>
              <p:nvPr/>
            </p:nvSpPr>
            <p:spPr>
              <a:xfrm>
                <a:off x="595098" y="3099176"/>
                <a:ext cx="18011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On-Premise Apps</a:t>
                </a:r>
              </a:p>
            </p:txBody>
          </p:sp>
          <p:sp>
            <p:nvSpPr>
              <p:cNvPr id="83" name="Flecha: hacia la izquierda 82">
                <a:extLst>
                  <a:ext uri="{FF2B5EF4-FFF2-40B4-BE49-F238E27FC236}">
                    <a16:creationId xmlns:a16="http://schemas.microsoft.com/office/drawing/2014/main" id="{93D6B670-9A29-42A1-9FBA-6463F18B5D52}"/>
                  </a:ext>
                </a:extLst>
              </p:cNvPr>
              <p:cNvSpPr/>
              <p:nvPr/>
            </p:nvSpPr>
            <p:spPr>
              <a:xfrm>
                <a:off x="2482324" y="3729221"/>
                <a:ext cx="1087714" cy="523353"/>
              </a:xfrm>
              <a:prstGeom prst="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latin typeface="+mj-lt"/>
                  </a:rPr>
                  <a:t>Local</a:t>
                </a:r>
              </a:p>
            </p:txBody>
          </p:sp>
          <p:sp>
            <p:nvSpPr>
              <p:cNvPr id="84" name="Flecha: a la derecha 83">
                <a:extLst>
                  <a:ext uri="{FF2B5EF4-FFF2-40B4-BE49-F238E27FC236}">
                    <a16:creationId xmlns:a16="http://schemas.microsoft.com/office/drawing/2014/main" id="{B53BC935-DBBE-485C-95DF-9C1A77D2EAFB}"/>
                  </a:ext>
                </a:extLst>
              </p:cNvPr>
              <p:cNvSpPr/>
              <p:nvPr/>
            </p:nvSpPr>
            <p:spPr>
              <a:xfrm>
                <a:off x="8730459" y="3702658"/>
                <a:ext cx="1066324" cy="49077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MX" b="1" dirty="0">
                    <a:latin typeface="+mj-lt"/>
                  </a:rPr>
                  <a:t>Cloud</a:t>
                </a:r>
              </a:p>
            </p:txBody>
          </p:sp>
          <p:sp>
            <p:nvSpPr>
              <p:cNvPr id="87" name="Freeform 70">
                <a:extLst>
                  <a:ext uri="{FF2B5EF4-FFF2-40B4-BE49-F238E27FC236}">
                    <a16:creationId xmlns:a16="http://schemas.microsoft.com/office/drawing/2014/main" id="{0AFFEBAF-724E-46FB-A69E-30C05181B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5170" y="3021244"/>
                <a:ext cx="1833074" cy="1278228"/>
              </a:xfrm>
              <a:custGeom>
                <a:avLst/>
                <a:gdLst>
                  <a:gd name="T0" fmla="*/ 1432 w 1638"/>
                  <a:gd name="T1" fmla="*/ 428 h 1024"/>
                  <a:gd name="T2" fmla="*/ 1434 w 1638"/>
                  <a:gd name="T3" fmla="*/ 410 h 1024"/>
                  <a:gd name="T4" fmla="*/ 1024 w 1638"/>
                  <a:gd name="T5" fmla="*/ 0 h 1024"/>
                  <a:gd name="T6" fmla="*/ 668 w 1638"/>
                  <a:gd name="T7" fmla="*/ 210 h 1024"/>
                  <a:gd name="T8" fmla="*/ 614 w 1638"/>
                  <a:gd name="T9" fmla="*/ 205 h 1024"/>
                  <a:gd name="T10" fmla="*/ 326 w 1638"/>
                  <a:gd name="T11" fmla="*/ 411 h 1024"/>
                  <a:gd name="T12" fmla="*/ 307 w 1638"/>
                  <a:gd name="T13" fmla="*/ 410 h 1024"/>
                  <a:gd name="T14" fmla="*/ 0 w 1638"/>
                  <a:gd name="T15" fmla="*/ 717 h 1024"/>
                  <a:gd name="T16" fmla="*/ 307 w 1638"/>
                  <a:gd name="T17" fmla="*/ 1024 h 1024"/>
                  <a:gd name="T18" fmla="*/ 1331 w 1638"/>
                  <a:gd name="T19" fmla="*/ 1024 h 1024"/>
                  <a:gd name="T20" fmla="*/ 1638 w 1638"/>
                  <a:gd name="T21" fmla="*/ 717 h 1024"/>
                  <a:gd name="T22" fmla="*/ 1432 w 1638"/>
                  <a:gd name="T23" fmla="*/ 428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38" h="1024">
                    <a:moveTo>
                      <a:pt x="1432" y="428"/>
                    </a:moveTo>
                    <a:cubicBezTo>
                      <a:pt x="1432" y="422"/>
                      <a:pt x="1434" y="416"/>
                      <a:pt x="1434" y="410"/>
                    </a:cubicBezTo>
                    <a:cubicBezTo>
                      <a:pt x="1434" y="183"/>
                      <a:pt x="1250" y="0"/>
                      <a:pt x="1024" y="0"/>
                    </a:cubicBezTo>
                    <a:cubicBezTo>
                      <a:pt x="871" y="0"/>
                      <a:pt x="739" y="85"/>
                      <a:pt x="668" y="210"/>
                    </a:cubicBezTo>
                    <a:cubicBezTo>
                      <a:pt x="651" y="207"/>
                      <a:pt x="633" y="205"/>
                      <a:pt x="614" y="205"/>
                    </a:cubicBezTo>
                    <a:cubicBezTo>
                      <a:pt x="480" y="205"/>
                      <a:pt x="367" y="291"/>
                      <a:pt x="326" y="411"/>
                    </a:cubicBezTo>
                    <a:cubicBezTo>
                      <a:pt x="319" y="411"/>
                      <a:pt x="314" y="410"/>
                      <a:pt x="307" y="410"/>
                    </a:cubicBezTo>
                    <a:cubicBezTo>
                      <a:pt x="138" y="410"/>
                      <a:pt x="0" y="547"/>
                      <a:pt x="0" y="717"/>
                    </a:cubicBezTo>
                    <a:cubicBezTo>
                      <a:pt x="0" y="886"/>
                      <a:pt x="138" y="1024"/>
                      <a:pt x="307" y="1024"/>
                    </a:cubicBezTo>
                    <a:cubicBezTo>
                      <a:pt x="1331" y="1024"/>
                      <a:pt x="1331" y="1024"/>
                      <a:pt x="1331" y="1024"/>
                    </a:cubicBezTo>
                    <a:cubicBezTo>
                      <a:pt x="1501" y="1024"/>
                      <a:pt x="1638" y="886"/>
                      <a:pt x="1638" y="717"/>
                    </a:cubicBezTo>
                    <a:cubicBezTo>
                      <a:pt x="1638" y="583"/>
                      <a:pt x="1552" y="470"/>
                      <a:pt x="1432" y="428"/>
                    </a:cubicBezTo>
                    <a:close/>
                  </a:path>
                </a:pathLst>
              </a:custGeom>
              <a:noFill/>
              <a:ln w="101600">
                <a:solidFill>
                  <a:srgbClr val="0070C0"/>
                </a:solidFill>
                <a:round/>
                <a:headEnd/>
                <a:tailEnd/>
              </a:ln>
              <a:effectLst>
                <a:outerShdw blurRad="177800" dist="38100" dir="5400000" sx="102000" sy="102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9" name="Freeform: Shape 3073">
                <a:extLst>
                  <a:ext uri="{FF2B5EF4-FFF2-40B4-BE49-F238E27FC236}">
                    <a16:creationId xmlns:a16="http://schemas.microsoft.com/office/drawing/2014/main" id="{4DFE0D14-D699-4726-A5C4-014A3B6ADED0}"/>
                  </a:ext>
                </a:extLst>
              </p:cNvPr>
              <p:cNvSpPr/>
              <p:nvPr/>
            </p:nvSpPr>
            <p:spPr>
              <a:xfrm>
                <a:off x="10285505" y="3664639"/>
                <a:ext cx="361950" cy="428625"/>
              </a:xfrm>
              <a:custGeom>
                <a:avLst/>
                <a:gdLst>
                  <a:gd name="connsiteX0" fmla="*/ 359569 w 361950"/>
                  <a:gd name="connsiteY0" fmla="*/ 394811 h 428625"/>
                  <a:gd name="connsiteX1" fmla="*/ 359569 w 361950"/>
                  <a:gd name="connsiteY1" fmla="*/ 394811 h 428625"/>
                  <a:gd name="connsiteX2" fmla="*/ 359569 w 361950"/>
                  <a:gd name="connsiteY2" fmla="*/ 44291 h 428625"/>
                  <a:gd name="connsiteX3" fmla="*/ 233839 w 361950"/>
                  <a:gd name="connsiteY3" fmla="*/ 7144 h 428625"/>
                  <a:gd name="connsiteX4" fmla="*/ 8096 w 361950"/>
                  <a:gd name="connsiteY4" fmla="*/ 92869 h 428625"/>
                  <a:gd name="connsiteX5" fmla="*/ 7144 w 361950"/>
                  <a:gd name="connsiteY5" fmla="*/ 92869 h 428625"/>
                  <a:gd name="connsiteX6" fmla="*/ 7144 w 361950"/>
                  <a:gd name="connsiteY6" fmla="*/ 346234 h 428625"/>
                  <a:gd name="connsiteX7" fmla="*/ 83344 w 361950"/>
                  <a:gd name="connsiteY7" fmla="*/ 315754 h 428625"/>
                  <a:gd name="connsiteX8" fmla="*/ 83344 w 361950"/>
                  <a:gd name="connsiteY8" fmla="*/ 110014 h 428625"/>
                  <a:gd name="connsiteX9" fmla="*/ 235744 w 361950"/>
                  <a:gd name="connsiteY9" fmla="*/ 73819 h 428625"/>
                  <a:gd name="connsiteX10" fmla="*/ 235744 w 361950"/>
                  <a:gd name="connsiteY10" fmla="*/ 377666 h 428625"/>
                  <a:gd name="connsiteX11" fmla="*/ 7144 w 361950"/>
                  <a:gd name="connsiteY11" fmla="*/ 346234 h 428625"/>
                  <a:gd name="connsiteX12" fmla="*/ 233839 w 361950"/>
                  <a:gd name="connsiteY12" fmla="*/ 430054 h 428625"/>
                  <a:gd name="connsiteX13" fmla="*/ 233839 w 361950"/>
                  <a:gd name="connsiteY13" fmla="*/ 430054 h 428625"/>
                  <a:gd name="connsiteX14" fmla="*/ 359569 w 361950"/>
                  <a:gd name="connsiteY14" fmla="*/ 395764 h 428625"/>
                  <a:gd name="connsiteX15" fmla="*/ 359569 w 361950"/>
                  <a:gd name="connsiteY15" fmla="*/ 394811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1950" h="428625">
                    <a:moveTo>
                      <a:pt x="359569" y="394811"/>
                    </a:moveTo>
                    <a:lnTo>
                      <a:pt x="359569" y="394811"/>
                    </a:lnTo>
                    <a:lnTo>
                      <a:pt x="359569" y="44291"/>
                    </a:lnTo>
                    <a:lnTo>
                      <a:pt x="233839" y="7144"/>
                    </a:lnTo>
                    <a:lnTo>
                      <a:pt x="8096" y="92869"/>
                    </a:lnTo>
                    <a:lnTo>
                      <a:pt x="7144" y="92869"/>
                    </a:lnTo>
                    <a:lnTo>
                      <a:pt x="7144" y="346234"/>
                    </a:lnTo>
                    <a:lnTo>
                      <a:pt x="83344" y="315754"/>
                    </a:lnTo>
                    <a:lnTo>
                      <a:pt x="83344" y="110014"/>
                    </a:lnTo>
                    <a:lnTo>
                      <a:pt x="235744" y="73819"/>
                    </a:lnTo>
                    <a:lnTo>
                      <a:pt x="235744" y="377666"/>
                    </a:lnTo>
                    <a:lnTo>
                      <a:pt x="7144" y="346234"/>
                    </a:lnTo>
                    <a:lnTo>
                      <a:pt x="233839" y="430054"/>
                    </a:lnTo>
                    <a:lnTo>
                      <a:pt x="233839" y="430054"/>
                    </a:lnTo>
                    <a:lnTo>
                      <a:pt x="359569" y="395764"/>
                    </a:lnTo>
                    <a:lnTo>
                      <a:pt x="359569" y="394811"/>
                    </a:lnTo>
                    <a:close/>
                  </a:path>
                </a:pathLst>
              </a:custGeom>
              <a:solidFill>
                <a:srgbClr val="DE3C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sp>
            <p:nvSpPr>
              <p:cNvPr id="91" name="Freeform: Shape 17">
                <a:extLst>
                  <a:ext uri="{FF2B5EF4-FFF2-40B4-BE49-F238E27FC236}">
                    <a16:creationId xmlns:a16="http://schemas.microsoft.com/office/drawing/2014/main" id="{76E45E5C-8D6A-4CA4-8BFD-8F85C30EBDDA}"/>
                  </a:ext>
                </a:extLst>
              </p:cNvPr>
              <p:cNvSpPr/>
              <p:nvPr/>
            </p:nvSpPr>
            <p:spPr>
              <a:xfrm>
                <a:off x="10995553" y="3245519"/>
                <a:ext cx="418367" cy="557822"/>
              </a:xfrm>
              <a:custGeom>
                <a:avLst/>
                <a:gdLst>
                  <a:gd name="connsiteX0" fmla="*/ 211275 w 418366"/>
                  <a:gd name="connsiteY0" fmla="*/ 10459 h 557822"/>
                  <a:gd name="connsiteX1" fmla="*/ 10459 w 418366"/>
                  <a:gd name="connsiteY1" fmla="*/ 89949 h 557822"/>
                  <a:gd name="connsiteX2" fmla="*/ 10459 w 418366"/>
                  <a:gd name="connsiteY2" fmla="*/ 466479 h 557822"/>
                  <a:gd name="connsiteX3" fmla="*/ 211275 w 418366"/>
                  <a:gd name="connsiteY3" fmla="*/ 547363 h 557822"/>
                  <a:gd name="connsiteX4" fmla="*/ 412091 w 418366"/>
                  <a:gd name="connsiteY4" fmla="*/ 467873 h 557822"/>
                  <a:gd name="connsiteX5" fmla="*/ 412091 w 418366"/>
                  <a:gd name="connsiteY5" fmla="*/ 91343 h 557822"/>
                  <a:gd name="connsiteX6" fmla="*/ 211275 w 418366"/>
                  <a:gd name="connsiteY6" fmla="*/ 10459 h 557822"/>
                  <a:gd name="connsiteX7" fmla="*/ 151309 w 418366"/>
                  <a:gd name="connsiteY7" fmla="*/ 325629 h 557822"/>
                  <a:gd name="connsiteX8" fmla="*/ 148520 w 418366"/>
                  <a:gd name="connsiteY8" fmla="*/ 333996 h 557822"/>
                  <a:gd name="connsiteX9" fmla="*/ 142942 w 418366"/>
                  <a:gd name="connsiteY9" fmla="*/ 340969 h 557822"/>
                  <a:gd name="connsiteX10" fmla="*/ 134575 w 418366"/>
                  <a:gd name="connsiteY10" fmla="*/ 346547 h 557822"/>
                  <a:gd name="connsiteX11" fmla="*/ 122024 w 418366"/>
                  <a:gd name="connsiteY11" fmla="*/ 350731 h 557822"/>
                  <a:gd name="connsiteX12" fmla="*/ 105289 w 418366"/>
                  <a:gd name="connsiteY12" fmla="*/ 352125 h 557822"/>
                  <a:gd name="connsiteX13" fmla="*/ 95527 w 418366"/>
                  <a:gd name="connsiteY13" fmla="*/ 352125 h 557822"/>
                  <a:gd name="connsiteX14" fmla="*/ 87160 w 418366"/>
                  <a:gd name="connsiteY14" fmla="*/ 350731 h 557822"/>
                  <a:gd name="connsiteX15" fmla="*/ 80187 w 418366"/>
                  <a:gd name="connsiteY15" fmla="*/ 349336 h 557822"/>
                  <a:gd name="connsiteX16" fmla="*/ 74609 w 418366"/>
                  <a:gd name="connsiteY16" fmla="*/ 346547 h 557822"/>
                  <a:gd name="connsiteX17" fmla="*/ 74609 w 418366"/>
                  <a:gd name="connsiteY17" fmla="*/ 317261 h 557822"/>
                  <a:gd name="connsiteX18" fmla="*/ 81581 w 418366"/>
                  <a:gd name="connsiteY18" fmla="*/ 321445 h 557822"/>
                  <a:gd name="connsiteX19" fmla="*/ 88554 w 418366"/>
                  <a:gd name="connsiteY19" fmla="*/ 325629 h 557822"/>
                  <a:gd name="connsiteX20" fmla="*/ 96922 w 418366"/>
                  <a:gd name="connsiteY20" fmla="*/ 328418 h 557822"/>
                  <a:gd name="connsiteX21" fmla="*/ 105289 w 418366"/>
                  <a:gd name="connsiteY21" fmla="*/ 329812 h 557822"/>
                  <a:gd name="connsiteX22" fmla="*/ 110867 w 418366"/>
                  <a:gd name="connsiteY22" fmla="*/ 328418 h 557822"/>
                  <a:gd name="connsiteX23" fmla="*/ 113656 w 418366"/>
                  <a:gd name="connsiteY23" fmla="*/ 327023 h 557822"/>
                  <a:gd name="connsiteX24" fmla="*/ 115051 w 418366"/>
                  <a:gd name="connsiteY24" fmla="*/ 324234 h 557822"/>
                  <a:gd name="connsiteX25" fmla="*/ 115051 w 418366"/>
                  <a:gd name="connsiteY25" fmla="*/ 321445 h 557822"/>
                  <a:gd name="connsiteX26" fmla="*/ 113656 w 418366"/>
                  <a:gd name="connsiteY26" fmla="*/ 317261 h 557822"/>
                  <a:gd name="connsiteX27" fmla="*/ 110867 w 418366"/>
                  <a:gd name="connsiteY27" fmla="*/ 314472 h 557822"/>
                  <a:gd name="connsiteX28" fmla="*/ 105289 w 418366"/>
                  <a:gd name="connsiteY28" fmla="*/ 311683 h 557822"/>
                  <a:gd name="connsiteX29" fmla="*/ 98316 w 418366"/>
                  <a:gd name="connsiteY29" fmla="*/ 308894 h 557822"/>
                  <a:gd name="connsiteX30" fmla="*/ 85765 w 418366"/>
                  <a:gd name="connsiteY30" fmla="*/ 301921 h 557822"/>
                  <a:gd name="connsiteX31" fmla="*/ 77398 w 418366"/>
                  <a:gd name="connsiteY31" fmla="*/ 294949 h 557822"/>
                  <a:gd name="connsiteX32" fmla="*/ 73214 w 418366"/>
                  <a:gd name="connsiteY32" fmla="*/ 286581 h 557822"/>
                  <a:gd name="connsiteX33" fmla="*/ 71820 w 418366"/>
                  <a:gd name="connsiteY33" fmla="*/ 276819 h 557822"/>
                  <a:gd name="connsiteX34" fmla="*/ 74609 w 418366"/>
                  <a:gd name="connsiteY34" fmla="*/ 262874 h 557822"/>
                  <a:gd name="connsiteX35" fmla="*/ 82976 w 418366"/>
                  <a:gd name="connsiteY35" fmla="*/ 251717 h 557822"/>
                  <a:gd name="connsiteX36" fmla="*/ 96922 w 418366"/>
                  <a:gd name="connsiteY36" fmla="*/ 244745 h 557822"/>
                  <a:gd name="connsiteX37" fmla="*/ 115051 w 418366"/>
                  <a:gd name="connsiteY37" fmla="*/ 241955 h 557822"/>
                  <a:gd name="connsiteX38" fmla="*/ 124813 w 418366"/>
                  <a:gd name="connsiteY38" fmla="*/ 241955 h 557822"/>
                  <a:gd name="connsiteX39" fmla="*/ 133180 w 418366"/>
                  <a:gd name="connsiteY39" fmla="*/ 243350 h 557822"/>
                  <a:gd name="connsiteX40" fmla="*/ 140153 w 418366"/>
                  <a:gd name="connsiteY40" fmla="*/ 244745 h 557822"/>
                  <a:gd name="connsiteX41" fmla="*/ 145731 w 418366"/>
                  <a:gd name="connsiteY41" fmla="*/ 246139 h 557822"/>
                  <a:gd name="connsiteX42" fmla="*/ 145731 w 418366"/>
                  <a:gd name="connsiteY42" fmla="*/ 274030 h 557822"/>
                  <a:gd name="connsiteX43" fmla="*/ 140153 w 418366"/>
                  <a:gd name="connsiteY43" fmla="*/ 271241 h 557822"/>
                  <a:gd name="connsiteX44" fmla="*/ 133180 w 418366"/>
                  <a:gd name="connsiteY44" fmla="*/ 268452 h 557822"/>
                  <a:gd name="connsiteX45" fmla="*/ 126207 w 418366"/>
                  <a:gd name="connsiteY45" fmla="*/ 267057 h 557822"/>
                  <a:gd name="connsiteX46" fmla="*/ 117840 w 418366"/>
                  <a:gd name="connsiteY46" fmla="*/ 267057 h 557822"/>
                  <a:gd name="connsiteX47" fmla="*/ 109473 w 418366"/>
                  <a:gd name="connsiteY47" fmla="*/ 268452 h 557822"/>
                  <a:gd name="connsiteX48" fmla="*/ 106684 w 418366"/>
                  <a:gd name="connsiteY48" fmla="*/ 274030 h 557822"/>
                  <a:gd name="connsiteX49" fmla="*/ 108078 w 418366"/>
                  <a:gd name="connsiteY49" fmla="*/ 276819 h 557822"/>
                  <a:gd name="connsiteX50" fmla="*/ 110867 w 418366"/>
                  <a:gd name="connsiteY50" fmla="*/ 279608 h 557822"/>
                  <a:gd name="connsiteX51" fmla="*/ 115051 w 418366"/>
                  <a:gd name="connsiteY51" fmla="*/ 282398 h 557822"/>
                  <a:gd name="connsiteX52" fmla="*/ 122024 w 418366"/>
                  <a:gd name="connsiteY52" fmla="*/ 285187 h 557822"/>
                  <a:gd name="connsiteX53" fmla="*/ 134575 w 418366"/>
                  <a:gd name="connsiteY53" fmla="*/ 290765 h 557822"/>
                  <a:gd name="connsiteX54" fmla="*/ 144336 w 418366"/>
                  <a:gd name="connsiteY54" fmla="*/ 297738 h 557822"/>
                  <a:gd name="connsiteX55" fmla="*/ 151309 w 418366"/>
                  <a:gd name="connsiteY55" fmla="*/ 306105 h 557822"/>
                  <a:gd name="connsiteX56" fmla="*/ 154098 w 418366"/>
                  <a:gd name="connsiteY56" fmla="*/ 318656 h 557822"/>
                  <a:gd name="connsiteX57" fmla="*/ 151309 w 418366"/>
                  <a:gd name="connsiteY57" fmla="*/ 325629 h 557822"/>
                  <a:gd name="connsiteX58" fmla="*/ 233588 w 418366"/>
                  <a:gd name="connsiteY58" fmla="*/ 378622 h 557822"/>
                  <a:gd name="connsiteX59" fmla="*/ 209881 w 418366"/>
                  <a:gd name="connsiteY59" fmla="*/ 353520 h 557822"/>
                  <a:gd name="connsiteX60" fmla="*/ 190357 w 418366"/>
                  <a:gd name="connsiteY60" fmla="*/ 349336 h 557822"/>
                  <a:gd name="connsiteX61" fmla="*/ 175017 w 418366"/>
                  <a:gd name="connsiteY61" fmla="*/ 338180 h 557822"/>
                  <a:gd name="connsiteX62" fmla="*/ 163860 w 418366"/>
                  <a:gd name="connsiteY62" fmla="*/ 321445 h 557822"/>
                  <a:gd name="connsiteX63" fmla="*/ 159677 w 418366"/>
                  <a:gd name="connsiteY63" fmla="*/ 299132 h 557822"/>
                  <a:gd name="connsiteX64" fmla="*/ 163860 w 418366"/>
                  <a:gd name="connsiteY64" fmla="*/ 275425 h 557822"/>
                  <a:gd name="connsiteX65" fmla="*/ 175017 w 418366"/>
                  <a:gd name="connsiteY65" fmla="*/ 257296 h 557822"/>
                  <a:gd name="connsiteX66" fmla="*/ 191751 w 418366"/>
                  <a:gd name="connsiteY66" fmla="*/ 246139 h 557822"/>
                  <a:gd name="connsiteX67" fmla="*/ 214064 w 418366"/>
                  <a:gd name="connsiteY67" fmla="*/ 241955 h 557822"/>
                  <a:gd name="connsiteX68" fmla="*/ 234983 w 418366"/>
                  <a:gd name="connsiteY68" fmla="*/ 246139 h 557822"/>
                  <a:gd name="connsiteX69" fmla="*/ 251717 w 418366"/>
                  <a:gd name="connsiteY69" fmla="*/ 257296 h 557822"/>
                  <a:gd name="connsiteX70" fmla="*/ 262874 w 418366"/>
                  <a:gd name="connsiteY70" fmla="*/ 274030 h 557822"/>
                  <a:gd name="connsiteX71" fmla="*/ 267057 w 418366"/>
                  <a:gd name="connsiteY71" fmla="*/ 297738 h 557822"/>
                  <a:gd name="connsiteX72" fmla="*/ 264268 w 418366"/>
                  <a:gd name="connsiteY72" fmla="*/ 314472 h 557822"/>
                  <a:gd name="connsiteX73" fmla="*/ 257296 w 418366"/>
                  <a:gd name="connsiteY73" fmla="*/ 328418 h 557822"/>
                  <a:gd name="connsiteX74" fmla="*/ 247534 w 418366"/>
                  <a:gd name="connsiteY74" fmla="*/ 339574 h 557822"/>
                  <a:gd name="connsiteX75" fmla="*/ 234983 w 418366"/>
                  <a:gd name="connsiteY75" fmla="*/ 347942 h 557822"/>
                  <a:gd name="connsiteX76" fmla="*/ 271241 w 418366"/>
                  <a:gd name="connsiteY76" fmla="*/ 378622 h 557822"/>
                  <a:gd name="connsiteX77" fmla="*/ 233588 w 418366"/>
                  <a:gd name="connsiteY77" fmla="*/ 378622 h 557822"/>
                  <a:gd name="connsiteX78" fmla="*/ 353520 w 418366"/>
                  <a:gd name="connsiteY78" fmla="*/ 350731 h 557822"/>
                  <a:gd name="connsiteX79" fmla="*/ 283792 w 418366"/>
                  <a:gd name="connsiteY79" fmla="*/ 350731 h 557822"/>
                  <a:gd name="connsiteX80" fmla="*/ 283792 w 418366"/>
                  <a:gd name="connsiteY80" fmla="*/ 243350 h 557822"/>
                  <a:gd name="connsiteX81" fmla="*/ 315867 w 418366"/>
                  <a:gd name="connsiteY81" fmla="*/ 243350 h 557822"/>
                  <a:gd name="connsiteX82" fmla="*/ 315867 w 418366"/>
                  <a:gd name="connsiteY82" fmla="*/ 325629 h 557822"/>
                  <a:gd name="connsiteX83" fmla="*/ 353520 w 418366"/>
                  <a:gd name="connsiteY83" fmla="*/ 325629 h 557822"/>
                  <a:gd name="connsiteX84" fmla="*/ 353520 w 418366"/>
                  <a:gd name="connsiteY84" fmla="*/ 350731 h 557822"/>
                  <a:gd name="connsiteX85" fmla="*/ 211275 w 418366"/>
                  <a:gd name="connsiteY85" fmla="*/ 127602 h 557822"/>
                  <a:gd name="connsiteX86" fmla="*/ 67636 w 418366"/>
                  <a:gd name="connsiteY86" fmla="*/ 84371 h 557822"/>
                  <a:gd name="connsiteX87" fmla="*/ 211275 w 418366"/>
                  <a:gd name="connsiteY87" fmla="*/ 41139 h 557822"/>
                  <a:gd name="connsiteX88" fmla="*/ 354914 w 418366"/>
                  <a:gd name="connsiteY88" fmla="*/ 84371 h 557822"/>
                  <a:gd name="connsiteX89" fmla="*/ 211275 w 418366"/>
                  <a:gd name="connsiteY89" fmla="*/ 127602 h 557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418366" h="557822">
                    <a:moveTo>
                      <a:pt x="211275" y="10459"/>
                    </a:moveTo>
                    <a:cubicBezTo>
                      <a:pt x="99711" y="10459"/>
                      <a:pt x="10459" y="48112"/>
                      <a:pt x="10459" y="89949"/>
                    </a:cubicBezTo>
                    <a:lnTo>
                      <a:pt x="10459" y="466479"/>
                    </a:lnTo>
                    <a:cubicBezTo>
                      <a:pt x="10459" y="508316"/>
                      <a:pt x="101105" y="547363"/>
                      <a:pt x="211275" y="547363"/>
                    </a:cubicBezTo>
                    <a:cubicBezTo>
                      <a:pt x="322840" y="547363"/>
                      <a:pt x="412091" y="509710"/>
                      <a:pt x="412091" y="467873"/>
                    </a:cubicBezTo>
                    <a:lnTo>
                      <a:pt x="412091" y="91343"/>
                    </a:lnTo>
                    <a:cubicBezTo>
                      <a:pt x="413486" y="49507"/>
                      <a:pt x="322840" y="10459"/>
                      <a:pt x="211275" y="10459"/>
                    </a:cubicBezTo>
                    <a:close/>
                    <a:moveTo>
                      <a:pt x="151309" y="325629"/>
                    </a:moveTo>
                    <a:cubicBezTo>
                      <a:pt x="151309" y="328418"/>
                      <a:pt x="149915" y="331207"/>
                      <a:pt x="148520" y="333996"/>
                    </a:cubicBezTo>
                    <a:cubicBezTo>
                      <a:pt x="147126" y="336785"/>
                      <a:pt x="145731" y="339574"/>
                      <a:pt x="142942" y="340969"/>
                    </a:cubicBezTo>
                    <a:cubicBezTo>
                      <a:pt x="140153" y="343758"/>
                      <a:pt x="137364" y="345153"/>
                      <a:pt x="134575" y="346547"/>
                    </a:cubicBezTo>
                    <a:cubicBezTo>
                      <a:pt x="131786" y="347942"/>
                      <a:pt x="127602" y="349336"/>
                      <a:pt x="122024" y="350731"/>
                    </a:cubicBezTo>
                    <a:cubicBezTo>
                      <a:pt x="117840" y="352125"/>
                      <a:pt x="112262" y="352125"/>
                      <a:pt x="105289" y="352125"/>
                    </a:cubicBezTo>
                    <a:cubicBezTo>
                      <a:pt x="102500" y="352125"/>
                      <a:pt x="98316" y="352125"/>
                      <a:pt x="95527" y="352125"/>
                    </a:cubicBezTo>
                    <a:cubicBezTo>
                      <a:pt x="92738" y="352125"/>
                      <a:pt x="89949" y="352125"/>
                      <a:pt x="87160" y="350731"/>
                    </a:cubicBezTo>
                    <a:cubicBezTo>
                      <a:pt x="84371" y="350731"/>
                      <a:pt x="81581" y="349336"/>
                      <a:pt x="80187" y="349336"/>
                    </a:cubicBezTo>
                    <a:cubicBezTo>
                      <a:pt x="77398" y="349336"/>
                      <a:pt x="76003" y="347942"/>
                      <a:pt x="74609" y="346547"/>
                    </a:cubicBezTo>
                    <a:lnTo>
                      <a:pt x="74609" y="317261"/>
                    </a:lnTo>
                    <a:cubicBezTo>
                      <a:pt x="76003" y="318656"/>
                      <a:pt x="78792" y="320051"/>
                      <a:pt x="81581" y="321445"/>
                    </a:cubicBezTo>
                    <a:cubicBezTo>
                      <a:pt x="84371" y="322840"/>
                      <a:pt x="85765" y="324234"/>
                      <a:pt x="88554" y="325629"/>
                    </a:cubicBezTo>
                    <a:cubicBezTo>
                      <a:pt x="91343" y="327023"/>
                      <a:pt x="94132" y="327023"/>
                      <a:pt x="96922" y="328418"/>
                    </a:cubicBezTo>
                    <a:cubicBezTo>
                      <a:pt x="99711" y="329812"/>
                      <a:pt x="102500" y="329812"/>
                      <a:pt x="105289" y="329812"/>
                    </a:cubicBezTo>
                    <a:cubicBezTo>
                      <a:pt x="108078" y="329812"/>
                      <a:pt x="109473" y="329812"/>
                      <a:pt x="110867" y="328418"/>
                    </a:cubicBezTo>
                    <a:cubicBezTo>
                      <a:pt x="112262" y="328418"/>
                      <a:pt x="113656" y="327023"/>
                      <a:pt x="113656" y="327023"/>
                    </a:cubicBezTo>
                    <a:cubicBezTo>
                      <a:pt x="115051" y="327023"/>
                      <a:pt x="115051" y="325629"/>
                      <a:pt x="115051" y="324234"/>
                    </a:cubicBezTo>
                    <a:cubicBezTo>
                      <a:pt x="115051" y="322840"/>
                      <a:pt x="115051" y="322840"/>
                      <a:pt x="115051" y="321445"/>
                    </a:cubicBezTo>
                    <a:cubicBezTo>
                      <a:pt x="115051" y="320051"/>
                      <a:pt x="115051" y="318656"/>
                      <a:pt x="113656" y="317261"/>
                    </a:cubicBezTo>
                    <a:cubicBezTo>
                      <a:pt x="112262" y="315867"/>
                      <a:pt x="112262" y="314472"/>
                      <a:pt x="110867" y="314472"/>
                    </a:cubicBezTo>
                    <a:cubicBezTo>
                      <a:pt x="109473" y="313078"/>
                      <a:pt x="108078" y="313078"/>
                      <a:pt x="105289" y="311683"/>
                    </a:cubicBezTo>
                    <a:cubicBezTo>
                      <a:pt x="102500" y="310289"/>
                      <a:pt x="101105" y="310289"/>
                      <a:pt x="98316" y="308894"/>
                    </a:cubicBezTo>
                    <a:cubicBezTo>
                      <a:pt x="94132" y="307500"/>
                      <a:pt x="89949" y="304710"/>
                      <a:pt x="85765" y="301921"/>
                    </a:cubicBezTo>
                    <a:cubicBezTo>
                      <a:pt x="82976" y="299132"/>
                      <a:pt x="80187" y="297738"/>
                      <a:pt x="77398" y="294949"/>
                    </a:cubicBezTo>
                    <a:cubicBezTo>
                      <a:pt x="74609" y="292159"/>
                      <a:pt x="73214" y="289370"/>
                      <a:pt x="73214" y="286581"/>
                    </a:cubicBezTo>
                    <a:cubicBezTo>
                      <a:pt x="71820" y="283792"/>
                      <a:pt x="71820" y="279608"/>
                      <a:pt x="71820" y="276819"/>
                    </a:cubicBezTo>
                    <a:cubicBezTo>
                      <a:pt x="71820" y="271241"/>
                      <a:pt x="73214" y="267057"/>
                      <a:pt x="74609" y="262874"/>
                    </a:cubicBezTo>
                    <a:cubicBezTo>
                      <a:pt x="77398" y="258690"/>
                      <a:pt x="80187" y="254506"/>
                      <a:pt x="82976" y="251717"/>
                    </a:cubicBezTo>
                    <a:cubicBezTo>
                      <a:pt x="87160" y="248928"/>
                      <a:pt x="91343" y="246139"/>
                      <a:pt x="96922" y="244745"/>
                    </a:cubicBezTo>
                    <a:cubicBezTo>
                      <a:pt x="102500" y="243350"/>
                      <a:pt x="108078" y="241955"/>
                      <a:pt x="115051" y="241955"/>
                    </a:cubicBezTo>
                    <a:cubicBezTo>
                      <a:pt x="119235" y="241955"/>
                      <a:pt x="122024" y="241955"/>
                      <a:pt x="124813" y="241955"/>
                    </a:cubicBezTo>
                    <a:cubicBezTo>
                      <a:pt x="127602" y="241955"/>
                      <a:pt x="130391" y="241955"/>
                      <a:pt x="133180" y="243350"/>
                    </a:cubicBezTo>
                    <a:cubicBezTo>
                      <a:pt x="135969" y="243350"/>
                      <a:pt x="137364" y="244745"/>
                      <a:pt x="140153" y="244745"/>
                    </a:cubicBezTo>
                    <a:cubicBezTo>
                      <a:pt x="142942" y="244745"/>
                      <a:pt x="144336" y="246139"/>
                      <a:pt x="145731" y="246139"/>
                    </a:cubicBezTo>
                    <a:lnTo>
                      <a:pt x="145731" y="274030"/>
                    </a:lnTo>
                    <a:cubicBezTo>
                      <a:pt x="144336" y="272636"/>
                      <a:pt x="142942" y="272636"/>
                      <a:pt x="140153" y="271241"/>
                    </a:cubicBezTo>
                    <a:cubicBezTo>
                      <a:pt x="138758" y="269847"/>
                      <a:pt x="135969" y="269847"/>
                      <a:pt x="133180" y="268452"/>
                    </a:cubicBezTo>
                    <a:cubicBezTo>
                      <a:pt x="130391" y="267057"/>
                      <a:pt x="128996" y="267057"/>
                      <a:pt x="126207" y="267057"/>
                    </a:cubicBezTo>
                    <a:cubicBezTo>
                      <a:pt x="123418" y="267057"/>
                      <a:pt x="120629" y="267057"/>
                      <a:pt x="117840" y="267057"/>
                    </a:cubicBezTo>
                    <a:cubicBezTo>
                      <a:pt x="113656" y="267057"/>
                      <a:pt x="110867" y="267057"/>
                      <a:pt x="109473" y="268452"/>
                    </a:cubicBezTo>
                    <a:cubicBezTo>
                      <a:pt x="106684" y="269847"/>
                      <a:pt x="106684" y="271241"/>
                      <a:pt x="106684" y="274030"/>
                    </a:cubicBezTo>
                    <a:cubicBezTo>
                      <a:pt x="106684" y="275425"/>
                      <a:pt x="106684" y="276819"/>
                      <a:pt x="108078" y="276819"/>
                    </a:cubicBezTo>
                    <a:cubicBezTo>
                      <a:pt x="108078" y="278214"/>
                      <a:pt x="109473" y="278214"/>
                      <a:pt x="110867" y="279608"/>
                    </a:cubicBezTo>
                    <a:cubicBezTo>
                      <a:pt x="112262" y="281003"/>
                      <a:pt x="113656" y="281003"/>
                      <a:pt x="115051" y="282398"/>
                    </a:cubicBezTo>
                    <a:cubicBezTo>
                      <a:pt x="116445" y="283792"/>
                      <a:pt x="119235" y="283792"/>
                      <a:pt x="122024" y="285187"/>
                    </a:cubicBezTo>
                    <a:cubicBezTo>
                      <a:pt x="126207" y="286581"/>
                      <a:pt x="130391" y="289370"/>
                      <a:pt x="134575" y="290765"/>
                    </a:cubicBezTo>
                    <a:cubicBezTo>
                      <a:pt x="138758" y="293554"/>
                      <a:pt x="141547" y="294949"/>
                      <a:pt x="144336" y="297738"/>
                    </a:cubicBezTo>
                    <a:cubicBezTo>
                      <a:pt x="147126" y="300527"/>
                      <a:pt x="148520" y="303316"/>
                      <a:pt x="151309" y="306105"/>
                    </a:cubicBezTo>
                    <a:cubicBezTo>
                      <a:pt x="152704" y="308894"/>
                      <a:pt x="154098" y="313078"/>
                      <a:pt x="154098" y="318656"/>
                    </a:cubicBezTo>
                    <a:cubicBezTo>
                      <a:pt x="152704" y="320051"/>
                      <a:pt x="151309" y="322840"/>
                      <a:pt x="151309" y="325629"/>
                    </a:cubicBezTo>
                    <a:close/>
                    <a:moveTo>
                      <a:pt x="233588" y="378622"/>
                    </a:moveTo>
                    <a:lnTo>
                      <a:pt x="209881" y="353520"/>
                    </a:lnTo>
                    <a:cubicBezTo>
                      <a:pt x="202908" y="353520"/>
                      <a:pt x="195935" y="350731"/>
                      <a:pt x="190357" y="349336"/>
                    </a:cubicBezTo>
                    <a:cubicBezTo>
                      <a:pt x="184779" y="346547"/>
                      <a:pt x="179200" y="342363"/>
                      <a:pt x="175017" y="338180"/>
                    </a:cubicBezTo>
                    <a:cubicBezTo>
                      <a:pt x="170833" y="333996"/>
                      <a:pt x="166649" y="328418"/>
                      <a:pt x="163860" y="321445"/>
                    </a:cubicBezTo>
                    <a:cubicBezTo>
                      <a:pt x="161071" y="314472"/>
                      <a:pt x="159677" y="307500"/>
                      <a:pt x="159677" y="299132"/>
                    </a:cubicBezTo>
                    <a:cubicBezTo>
                      <a:pt x="159677" y="290765"/>
                      <a:pt x="161071" y="282398"/>
                      <a:pt x="163860" y="275425"/>
                    </a:cubicBezTo>
                    <a:cubicBezTo>
                      <a:pt x="166649" y="268452"/>
                      <a:pt x="170833" y="262874"/>
                      <a:pt x="175017" y="257296"/>
                    </a:cubicBezTo>
                    <a:cubicBezTo>
                      <a:pt x="179200" y="251717"/>
                      <a:pt x="186173" y="248928"/>
                      <a:pt x="191751" y="246139"/>
                    </a:cubicBezTo>
                    <a:cubicBezTo>
                      <a:pt x="198724" y="243350"/>
                      <a:pt x="205697" y="241955"/>
                      <a:pt x="214064" y="241955"/>
                    </a:cubicBezTo>
                    <a:cubicBezTo>
                      <a:pt x="222432" y="241955"/>
                      <a:pt x="229404" y="243350"/>
                      <a:pt x="234983" y="246139"/>
                    </a:cubicBezTo>
                    <a:cubicBezTo>
                      <a:pt x="241955" y="248928"/>
                      <a:pt x="247534" y="253112"/>
                      <a:pt x="251717" y="257296"/>
                    </a:cubicBezTo>
                    <a:cubicBezTo>
                      <a:pt x="255901" y="261479"/>
                      <a:pt x="260085" y="268452"/>
                      <a:pt x="262874" y="274030"/>
                    </a:cubicBezTo>
                    <a:cubicBezTo>
                      <a:pt x="265663" y="281003"/>
                      <a:pt x="267057" y="287976"/>
                      <a:pt x="267057" y="297738"/>
                    </a:cubicBezTo>
                    <a:cubicBezTo>
                      <a:pt x="267057" y="303316"/>
                      <a:pt x="267057" y="310289"/>
                      <a:pt x="264268" y="314472"/>
                    </a:cubicBezTo>
                    <a:cubicBezTo>
                      <a:pt x="262874" y="320051"/>
                      <a:pt x="260085" y="324234"/>
                      <a:pt x="257296" y="328418"/>
                    </a:cubicBezTo>
                    <a:cubicBezTo>
                      <a:pt x="254506" y="332602"/>
                      <a:pt x="251717" y="336785"/>
                      <a:pt x="247534" y="339574"/>
                    </a:cubicBezTo>
                    <a:cubicBezTo>
                      <a:pt x="243350" y="342363"/>
                      <a:pt x="240561" y="345153"/>
                      <a:pt x="234983" y="347942"/>
                    </a:cubicBezTo>
                    <a:lnTo>
                      <a:pt x="271241" y="378622"/>
                    </a:lnTo>
                    <a:lnTo>
                      <a:pt x="233588" y="378622"/>
                    </a:lnTo>
                    <a:close/>
                    <a:moveTo>
                      <a:pt x="353520" y="350731"/>
                    </a:moveTo>
                    <a:lnTo>
                      <a:pt x="283792" y="350731"/>
                    </a:lnTo>
                    <a:lnTo>
                      <a:pt x="283792" y="243350"/>
                    </a:lnTo>
                    <a:lnTo>
                      <a:pt x="315867" y="243350"/>
                    </a:lnTo>
                    <a:lnTo>
                      <a:pt x="315867" y="325629"/>
                    </a:lnTo>
                    <a:lnTo>
                      <a:pt x="353520" y="325629"/>
                    </a:lnTo>
                    <a:lnTo>
                      <a:pt x="353520" y="350731"/>
                    </a:lnTo>
                    <a:close/>
                    <a:moveTo>
                      <a:pt x="211275" y="127602"/>
                    </a:moveTo>
                    <a:cubicBezTo>
                      <a:pt x="131786" y="127602"/>
                      <a:pt x="67636" y="108078"/>
                      <a:pt x="67636" y="84371"/>
                    </a:cubicBezTo>
                    <a:cubicBezTo>
                      <a:pt x="67636" y="60663"/>
                      <a:pt x="131786" y="41139"/>
                      <a:pt x="211275" y="41139"/>
                    </a:cubicBezTo>
                    <a:cubicBezTo>
                      <a:pt x="290765" y="41139"/>
                      <a:pt x="354914" y="60663"/>
                      <a:pt x="354914" y="84371"/>
                    </a:cubicBezTo>
                    <a:cubicBezTo>
                      <a:pt x="354914" y="108078"/>
                      <a:pt x="290765" y="127602"/>
                      <a:pt x="211275" y="127602"/>
                    </a:cubicBezTo>
                    <a:close/>
                  </a:path>
                </a:pathLst>
              </a:custGeom>
              <a:solidFill>
                <a:srgbClr val="0078D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/>
              </a:p>
            </p:txBody>
          </p:sp>
          <p:grpSp>
            <p:nvGrpSpPr>
              <p:cNvPr id="92" name="Group 2361">
                <a:extLst>
                  <a:ext uri="{FF2B5EF4-FFF2-40B4-BE49-F238E27FC236}">
                    <a16:creationId xmlns:a16="http://schemas.microsoft.com/office/drawing/2014/main" id="{A5D88B9B-B149-48FB-8DE6-C458A5334004}"/>
                  </a:ext>
                </a:extLst>
              </p:cNvPr>
              <p:cNvGrpSpPr/>
              <p:nvPr/>
            </p:nvGrpSpPr>
            <p:grpSpPr>
              <a:xfrm>
                <a:off x="10738561" y="3789196"/>
                <a:ext cx="429593" cy="369332"/>
                <a:chOff x="11909371" y="7490604"/>
                <a:chExt cx="724903" cy="721068"/>
              </a:xfrm>
            </p:grpSpPr>
            <p:sp>
              <p:nvSpPr>
                <p:cNvPr id="93" name="Freeform: Shape 2607">
                  <a:extLst>
                    <a:ext uri="{FF2B5EF4-FFF2-40B4-BE49-F238E27FC236}">
                      <a16:creationId xmlns:a16="http://schemas.microsoft.com/office/drawing/2014/main" id="{B4BEB0CC-1627-4FB9-B42B-A1330C4ACEFB}"/>
                    </a:ext>
                  </a:extLst>
                </p:cNvPr>
                <p:cNvSpPr/>
                <p:nvPr/>
              </p:nvSpPr>
              <p:spPr>
                <a:xfrm>
                  <a:off x="11909385" y="7490604"/>
                  <a:ext cx="557822" cy="404421"/>
                </a:xfrm>
                <a:custGeom>
                  <a:avLst/>
                  <a:gdLst>
                    <a:gd name="connsiteX0" fmla="*/ 513434 w 557822"/>
                    <a:gd name="connsiteY0" fmla="*/ 15270 h 404421"/>
                    <a:gd name="connsiteX1" fmla="*/ 44068 w 557822"/>
                    <a:gd name="connsiteY1" fmla="*/ 15270 h 404421"/>
                    <a:gd name="connsiteX2" fmla="*/ 15270 w 557822"/>
                    <a:gd name="connsiteY2" fmla="*/ 45421 h 404421"/>
                    <a:gd name="connsiteX3" fmla="*/ 15270 w 557822"/>
                    <a:gd name="connsiteY3" fmla="*/ 372291 h 404421"/>
                    <a:gd name="connsiteX4" fmla="*/ 44082 w 557822"/>
                    <a:gd name="connsiteY4" fmla="*/ 402190 h 404421"/>
                    <a:gd name="connsiteX5" fmla="*/ 513434 w 557822"/>
                    <a:gd name="connsiteY5" fmla="*/ 402190 h 404421"/>
                    <a:gd name="connsiteX6" fmla="*/ 545467 w 557822"/>
                    <a:gd name="connsiteY6" fmla="*/ 372291 h 404421"/>
                    <a:gd name="connsiteX7" fmla="*/ 545467 w 557822"/>
                    <a:gd name="connsiteY7" fmla="*/ 45421 h 404421"/>
                    <a:gd name="connsiteX8" fmla="*/ 513434 w 557822"/>
                    <a:gd name="connsiteY8" fmla="*/ 15270 h 40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7822" h="404421">
                      <a:moveTo>
                        <a:pt x="513434" y="15270"/>
                      </a:moveTo>
                      <a:lnTo>
                        <a:pt x="44068" y="15270"/>
                      </a:lnTo>
                      <a:cubicBezTo>
                        <a:pt x="28128" y="15270"/>
                        <a:pt x="15270" y="29509"/>
                        <a:pt x="15270" y="45421"/>
                      </a:cubicBezTo>
                      <a:lnTo>
                        <a:pt x="15270" y="372291"/>
                      </a:lnTo>
                      <a:cubicBezTo>
                        <a:pt x="15270" y="388105"/>
                        <a:pt x="28128" y="402190"/>
                        <a:pt x="44082" y="402190"/>
                      </a:cubicBezTo>
                      <a:lnTo>
                        <a:pt x="513434" y="402190"/>
                      </a:lnTo>
                      <a:cubicBezTo>
                        <a:pt x="529346" y="402190"/>
                        <a:pt x="545467" y="388105"/>
                        <a:pt x="545467" y="372291"/>
                      </a:cubicBezTo>
                      <a:lnTo>
                        <a:pt x="545467" y="45421"/>
                      </a:lnTo>
                      <a:cubicBezTo>
                        <a:pt x="545467" y="29467"/>
                        <a:pt x="529346" y="15270"/>
                        <a:pt x="513434" y="15270"/>
                      </a:cubicBezTo>
                    </a:path>
                  </a:pathLst>
                </a:custGeom>
                <a:solidFill>
                  <a:srgbClr val="A0A1A2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94" name="Freeform: Shape 2608">
                  <a:extLst>
                    <a:ext uri="{FF2B5EF4-FFF2-40B4-BE49-F238E27FC236}">
                      <a16:creationId xmlns:a16="http://schemas.microsoft.com/office/drawing/2014/main" id="{7FE21D12-DD3B-4098-BC73-36B8DA090936}"/>
                    </a:ext>
                  </a:extLst>
                </p:cNvPr>
                <p:cNvSpPr/>
                <p:nvPr/>
              </p:nvSpPr>
              <p:spPr>
                <a:xfrm>
                  <a:off x="11909371" y="7490604"/>
                  <a:ext cx="515986" cy="404421"/>
                </a:xfrm>
                <a:custGeom>
                  <a:avLst/>
                  <a:gdLst>
                    <a:gd name="connsiteX0" fmla="*/ 513768 w 515985"/>
                    <a:gd name="connsiteY0" fmla="*/ 15298 h 404421"/>
                    <a:gd name="connsiteX1" fmla="*/ 513434 w 515985"/>
                    <a:gd name="connsiteY1" fmla="*/ 15270 h 404421"/>
                    <a:gd name="connsiteX2" fmla="*/ 44082 w 515985"/>
                    <a:gd name="connsiteY2" fmla="*/ 15270 h 404421"/>
                    <a:gd name="connsiteX3" fmla="*/ 15270 w 515985"/>
                    <a:gd name="connsiteY3" fmla="*/ 45435 h 404421"/>
                    <a:gd name="connsiteX4" fmla="*/ 15270 w 515985"/>
                    <a:gd name="connsiteY4" fmla="*/ 372291 h 404421"/>
                    <a:gd name="connsiteX5" fmla="*/ 44082 w 515985"/>
                    <a:gd name="connsiteY5" fmla="*/ 402190 h 404421"/>
                    <a:gd name="connsiteX6" fmla="*/ 55252 w 515985"/>
                    <a:gd name="connsiteY6" fmla="*/ 402190 h 404421"/>
                    <a:gd name="connsiteX7" fmla="*/ 513768 w 515985"/>
                    <a:gd name="connsiteY7" fmla="*/ 15298 h 40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985" h="404421">
                      <a:moveTo>
                        <a:pt x="513768" y="15298"/>
                      </a:moveTo>
                      <a:cubicBezTo>
                        <a:pt x="513657" y="15298"/>
                        <a:pt x="513545" y="15270"/>
                        <a:pt x="513434" y="15270"/>
                      </a:cubicBezTo>
                      <a:lnTo>
                        <a:pt x="44082" y="15270"/>
                      </a:lnTo>
                      <a:cubicBezTo>
                        <a:pt x="28128" y="15284"/>
                        <a:pt x="15270" y="29509"/>
                        <a:pt x="15270" y="45435"/>
                      </a:cubicBezTo>
                      <a:lnTo>
                        <a:pt x="15270" y="372291"/>
                      </a:lnTo>
                      <a:cubicBezTo>
                        <a:pt x="15270" y="388105"/>
                        <a:pt x="28128" y="402190"/>
                        <a:pt x="44082" y="402190"/>
                      </a:cubicBezTo>
                      <a:lnTo>
                        <a:pt x="55252" y="402190"/>
                      </a:lnTo>
                      <a:lnTo>
                        <a:pt x="513768" y="15298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95" name="Freeform: Shape 2609">
                  <a:extLst>
                    <a:ext uri="{FF2B5EF4-FFF2-40B4-BE49-F238E27FC236}">
                      <a16:creationId xmlns:a16="http://schemas.microsoft.com/office/drawing/2014/main" id="{59061F42-7F3B-4032-B011-848C027A287F}"/>
                    </a:ext>
                  </a:extLst>
                </p:cNvPr>
                <p:cNvSpPr/>
                <p:nvPr/>
              </p:nvSpPr>
              <p:spPr>
                <a:xfrm>
                  <a:off x="11949562" y="7530697"/>
                  <a:ext cx="474149" cy="334693"/>
                </a:xfrm>
                <a:custGeom>
                  <a:avLst/>
                  <a:gdLst>
                    <a:gd name="connsiteX0" fmla="*/ 464973 w 474149"/>
                    <a:gd name="connsiteY0" fmla="*/ 321348 h 334693"/>
                    <a:gd name="connsiteX1" fmla="*/ 15270 w 474149"/>
                    <a:gd name="connsiteY1" fmla="*/ 321348 h 334693"/>
                    <a:gd name="connsiteX2" fmla="*/ 15270 w 474149"/>
                    <a:gd name="connsiteY2" fmla="*/ 15926 h 334693"/>
                    <a:gd name="connsiteX3" fmla="*/ 464973 w 474149"/>
                    <a:gd name="connsiteY3" fmla="*/ 15270 h 33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149" h="334693">
                      <a:moveTo>
                        <a:pt x="464973" y="321348"/>
                      </a:moveTo>
                      <a:lnTo>
                        <a:pt x="15270" y="321348"/>
                      </a:lnTo>
                      <a:lnTo>
                        <a:pt x="15270" y="15926"/>
                      </a:lnTo>
                      <a:lnTo>
                        <a:pt x="464973" y="1527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96" name="Freeform: Shape 2610">
                  <a:extLst>
                    <a:ext uri="{FF2B5EF4-FFF2-40B4-BE49-F238E27FC236}">
                      <a16:creationId xmlns:a16="http://schemas.microsoft.com/office/drawing/2014/main" id="{800E29C2-DD0C-4E5C-8359-6009C4C5F4FB}"/>
                    </a:ext>
                  </a:extLst>
                </p:cNvPr>
                <p:cNvSpPr/>
                <p:nvPr/>
              </p:nvSpPr>
              <p:spPr>
                <a:xfrm>
                  <a:off x="12164923" y="7505274"/>
                  <a:ext cx="41837" cy="41837"/>
                </a:xfrm>
                <a:custGeom>
                  <a:avLst/>
                  <a:gdLst>
                    <a:gd name="connsiteX0" fmla="*/ 30318 w 41836"/>
                    <a:gd name="connsiteY0" fmla="*/ 22787 h 41836"/>
                    <a:gd name="connsiteX1" fmla="*/ 22787 w 41836"/>
                    <a:gd name="connsiteY1" fmla="*/ 30304 h 41836"/>
                    <a:gd name="connsiteX2" fmla="*/ 15270 w 41836"/>
                    <a:gd name="connsiteY2" fmla="*/ 22787 h 41836"/>
                    <a:gd name="connsiteX3" fmla="*/ 22787 w 41836"/>
                    <a:gd name="connsiteY3" fmla="*/ 15270 h 41836"/>
                    <a:gd name="connsiteX4" fmla="*/ 30318 w 41836"/>
                    <a:gd name="connsiteY4" fmla="*/ 22787 h 41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836" h="41836">
                      <a:moveTo>
                        <a:pt x="30318" y="22787"/>
                      </a:moveTo>
                      <a:cubicBezTo>
                        <a:pt x="30318" y="26943"/>
                        <a:pt x="26943" y="30304"/>
                        <a:pt x="22787" y="30304"/>
                      </a:cubicBezTo>
                      <a:cubicBezTo>
                        <a:pt x="18617" y="30304"/>
                        <a:pt x="15270" y="26943"/>
                        <a:pt x="15270" y="22787"/>
                      </a:cubicBezTo>
                      <a:cubicBezTo>
                        <a:pt x="15270" y="18631"/>
                        <a:pt x="18617" y="15270"/>
                        <a:pt x="22787" y="15270"/>
                      </a:cubicBezTo>
                      <a:cubicBezTo>
                        <a:pt x="26943" y="15270"/>
                        <a:pt x="30318" y="18631"/>
                        <a:pt x="30318" y="22787"/>
                      </a:cubicBezTo>
                    </a:path>
                  </a:pathLst>
                </a:custGeom>
                <a:solidFill>
                  <a:srgbClr val="B8D432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97" name="Freeform: Shape 2611">
                  <a:extLst>
                    <a:ext uri="{FF2B5EF4-FFF2-40B4-BE49-F238E27FC236}">
                      <a16:creationId xmlns:a16="http://schemas.microsoft.com/office/drawing/2014/main" id="{6562D148-1483-4BDE-B0E6-A4AC5964B9FA}"/>
                    </a:ext>
                  </a:extLst>
                </p:cNvPr>
                <p:cNvSpPr/>
                <p:nvPr/>
              </p:nvSpPr>
              <p:spPr>
                <a:xfrm>
                  <a:off x="12084081" y="7561876"/>
                  <a:ext cx="209183" cy="139456"/>
                </a:xfrm>
                <a:custGeom>
                  <a:avLst/>
                  <a:gdLst>
                    <a:gd name="connsiteX0" fmla="*/ 111453 w 209183"/>
                    <a:gd name="connsiteY0" fmla="*/ 128205 h 139455"/>
                    <a:gd name="connsiteX1" fmla="*/ 110030 w 209183"/>
                    <a:gd name="connsiteY1" fmla="*/ 127801 h 139455"/>
                    <a:gd name="connsiteX2" fmla="*/ 16665 w 209183"/>
                    <a:gd name="connsiteY2" fmla="*/ 73985 h 139455"/>
                    <a:gd name="connsiteX3" fmla="*/ 15270 w 209183"/>
                    <a:gd name="connsiteY3" fmla="*/ 71544 h 139455"/>
                    <a:gd name="connsiteX4" fmla="*/ 16665 w 209183"/>
                    <a:gd name="connsiteY4" fmla="*/ 69104 h 139455"/>
                    <a:gd name="connsiteX5" fmla="*/ 109459 w 209183"/>
                    <a:gd name="connsiteY5" fmla="*/ 15636 h 139455"/>
                    <a:gd name="connsiteX6" fmla="*/ 112248 w 209183"/>
                    <a:gd name="connsiteY6" fmla="*/ 15636 h 139455"/>
                    <a:gd name="connsiteX7" fmla="*/ 205641 w 209183"/>
                    <a:gd name="connsiteY7" fmla="*/ 69480 h 139455"/>
                    <a:gd name="connsiteX8" fmla="*/ 207036 w 209183"/>
                    <a:gd name="connsiteY8" fmla="*/ 71921 h 139455"/>
                    <a:gd name="connsiteX9" fmla="*/ 205641 w 209183"/>
                    <a:gd name="connsiteY9" fmla="*/ 74361 h 139455"/>
                    <a:gd name="connsiteX10" fmla="*/ 112875 w 209183"/>
                    <a:gd name="connsiteY10" fmla="*/ 127815 h 139455"/>
                    <a:gd name="connsiteX11" fmla="*/ 111453 w 209183"/>
                    <a:gd name="connsiteY11" fmla="*/ 128205 h 139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9183" h="139455">
                      <a:moveTo>
                        <a:pt x="111453" y="128205"/>
                      </a:moveTo>
                      <a:cubicBezTo>
                        <a:pt x="110965" y="128205"/>
                        <a:pt x="110491" y="128052"/>
                        <a:pt x="110030" y="127801"/>
                      </a:cubicBezTo>
                      <a:lnTo>
                        <a:pt x="16665" y="73985"/>
                      </a:lnTo>
                      <a:cubicBezTo>
                        <a:pt x="15814" y="73483"/>
                        <a:pt x="15270" y="72534"/>
                        <a:pt x="15270" y="71544"/>
                      </a:cubicBezTo>
                      <a:cubicBezTo>
                        <a:pt x="15270" y="70540"/>
                        <a:pt x="15814" y="69606"/>
                        <a:pt x="16665" y="69104"/>
                      </a:cubicBezTo>
                      <a:lnTo>
                        <a:pt x="109459" y="15636"/>
                      </a:lnTo>
                      <a:cubicBezTo>
                        <a:pt x="110323" y="15148"/>
                        <a:pt x="111383" y="15148"/>
                        <a:pt x="112248" y="15636"/>
                      </a:cubicBezTo>
                      <a:lnTo>
                        <a:pt x="205641" y="69480"/>
                      </a:lnTo>
                      <a:cubicBezTo>
                        <a:pt x="206506" y="69982"/>
                        <a:pt x="207036" y="70917"/>
                        <a:pt x="207036" y="71921"/>
                      </a:cubicBezTo>
                      <a:cubicBezTo>
                        <a:pt x="207036" y="72939"/>
                        <a:pt x="206520" y="73859"/>
                        <a:pt x="205641" y="74361"/>
                      </a:cubicBezTo>
                      <a:lnTo>
                        <a:pt x="112875" y="127815"/>
                      </a:lnTo>
                      <a:cubicBezTo>
                        <a:pt x="112429" y="128052"/>
                        <a:pt x="111969" y="128205"/>
                        <a:pt x="111453" y="128205"/>
                      </a:cubicBezTo>
                    </a:path>
                  </a:pathLst>
                </a:custGeom>
                <a:solidFill>
                  <a:srgbClr val="FFFFFF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98" name="Freeform: Shape 2612">
                  <a:extLst>
                    <a:ext uri="{FF2B5EF4-FFF2-40B4-BE49-F238E27FC236}">
                      <a16:creationId xmlns:a16="http://schemas.microsoft.com/office/drawing/2014/main" id="{A761D178-9533-46A7-B4DA-DA4292AD2E5A}"/>
                    </a:ext>
                  </a:extLst>
                </p:cNvPr>
                <p:cNvSpPr/>
                <p:nvPr/>
              </p:nvSpPr>
              <p:spPr>
                <a:xfrm>
                  <a:off x="11992333" y="7594582"/>
                  <a:ext cx="557822" cy="404421"/>
                </a:xfrm>
                <a:custGeom>
                  <a:avLst/>
                  <a:gdLst>
                    <a:gd name="connsiteX0" fmla="*/ 513434 w 557822"/>
                    <a:gd name="connsiteY0" fmla="*/ 15270 h 404421"/>
                    <a:gd name="connsiteX1" fmla="*/ 44082 w 557822"/>
                    <a:gd name="connsiteY1" fmla="*/ 15270 h 404421"/>
                    <a:gd name="connsiteX2" fmla="*/ 15270 w 557822"/>
                    <a:gd name="connsiteY2" fmla="*/ 45421 h 404421"/>
                    <a:gd name="connsiteX3" fmla="*/ 15270 w 557822"/>
                    <a:gd name="connsiteY3" fmla="*/ 372291 h 404421"/>
                    <a:gd name="connsiteX4" fmla="*/ 44082 w 557822"/>
                    <a:gd name="connsiteY4" fmla="*/ 402190 h 404421"/>
                    <a:gd name="connsiteX5" fmla="*/ 513434 w 557822"/>
                    <a:gd name="connsiteY5" fmla="*/ 402190 h 404421"/>
                    <a:gd name="connsiteX6" fmla="*/ 545467 w 557822"/>
                    <a:gd name="connsiteY6" fmla="*/ 372291 h 404421"/>
                    <a:gd name="connsiteX7" fmla="*/ 545467 w 557822"/>
                    <a:gd name="connsiteY7" fmla="*/ 45421 h 404421"/>
                    <a:gd name="connsiteX8" fmla="*/ 513434 w 557822"/>
                    <a:gd name="connsiteY8" fmla="*/ 15270 h 40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7822" h="404421">
                      <a:moveTo>
                        <a:pt x="513434" y="15270"/>
                      </a:moveTo>
                      <a:lnTo>
                        <a:pt x="44082" y="15270"/>
                      </a:lnTo>
                      <a:cubicBezTo>
                        <a:pt x="28128" y="15270"/>
                        <a:pt x="15270" y="29509"/>
                        <a:pt x="15270" y="45421"/>
                      </a:cubicBezTo>
                      <a:lnTo>
                        <a:pt x="15270" y="372291"/>
                      </a:lnTo>
                      <a:cubicBezTo>
                        <a:pt x="15270" y="388105"/>
                        <a:pt x="28128" y="402190"/>
                        <a:pt x="44082" y="402190"/>
                      </a:cubicBezTo>
                      <a:lnTo>
                        <a:pt x="513434" y="402190"/>
                      </a:lnTo>
                      <a:cubicBezTo>
                        <a:pt x="529346" y="402190"/>
                        <a:pt x="545467" y="388105"/>
                        <a:pt x="545467" y="372291"/>
                      </a:cubicBezTo>
                      <a:lnTo>
                        <a:pt x="545467" y="45421"/>
                      </a:lnTo>
                      <a:cubicBezTo>
                        <a:pt x="545481" y="29467"/>
                        <a:pt x="529360" y="15270"/>
                        <a:pt x="513434" y="15270"/>
                      </a:cubicBezTo>
                    </a:path>
                  </a:pathLst>
                </a:custGeom>
                <a:solidFill>
                  <a:srgbClr val="A0A1A2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99" name="Freeform: Shape 2613">
                  <a:extLst>
                    <a:ext uri="{FF2B5EF4-FFF2-40B4-BE49-F238E27FC236}">
                      <a16:creationId xmlns:a16="http://schemas.microsoft.com/office/drawing/2014/main" id="{D2BAE1BA-2E31-4A9B-92E3-45DCCEBD183C}"/>
                    </a:ext>
                  </a:extLst>
                </p:cNvPr>
                <p:cNvSpPr/>
                <p:nvPr/>
              </p:nvSpPr>
              <p:spPr>
                <a:xfrm>
                  <a:off x="11992333" y="7594582"/>
                  <a:ext cx="515986" cy="404421"/>
                </a:xfrm>
                <a:custGeom>
                  <a:avLst/>
                  <a:gdLst>
                    <a:gd name="connsiteX0" fmla="*/ 513768 w 515985"/>
                    <a:gd name="connsiteY0" fmla="*/ 15298 h 404421"/>
                    <a:gd name="connsiteX1" fmla="*/ 513434 w 515985"/>
                    <a:gd name="connsiteY1" fmla="*/ 15270 h 404421"/>
                    <a:gd name="connsiteX2" fmla="*/ 44082 w 515985"/>
                    <a:gd name="connsiteY2" fmla="*/ 15270 h 404421"/>
                    <a:gd name="connsiteX3" fmla="*/ 15270 w 515985"/>
                    <a:gd name="connsiteY3" fmla="*/ 45421 h 404421"/>
                    <a:gd name="connsiteX4" fmla="*/ 15270 w 515985"/>
                    <a:gd name="connsiteY4" fmla="*/ 372277 h 404421"/>
                    <a:gd name="connsiteX5" fmla="*/ 44082 w 515985"/>
                    <a:gd name="connsiteY5" fmla="*/ 402176 h 404421"/>
                    <a:gd name="connsiteX6" fmla="*/ 55252 w 515985"/>
                    <a:gd name="connsiteY6" fmla="*/ 402176 h 404421"/>
                    <a:gd name="connsiteX7" fmla="*/ 513768 w 515985"/>
                    <a:gd name="connsiteY7" fmla="*/ 15298 h 40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985" h="404421">
                      <a:moveTo>
                        <a:pt x="513768" y="15298"/>
                      </a:moveTo>
                      <a:cubicBezTo>
                        <a:pt x="513657" y="15298"/>
                        <a:pt x="513545" y="15270"/>
                        <a:pt x="513434" y="15270"/>
                      </a:cubicBezTo>
                      <a:lnTo>
                        <a:pt x="44082" y="15270"/>
                      </a:lnTo>
                      <a:cubicBezTo>
                        <a:pt x="28128" y="15270"/>
                        <a:pt x="15270" y="29509"/>
                        <a:pt x="15270" y="45421"/>
                      </a:cubicBezTo>
                      <a:lnTo>
                        <a:pt x="15270" y="372277"/>
                      </a:lnTo>
                      <a:cubicBezTo>
                        <a:pt x="15270" y="388091"/>
                        <a:pt x="28128" y="402176"/>
                        <a:pt x="44082" y="402176"/>
                      </a:cubicBezTo>
                      <a:lnTo>
                        <a:pt x="55252" y="402176"/>
                      </a:lnTo>
                      <a:lnTo>
                        <a:pt x="513768" y="15298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0" name="Freeform: Shape 2614">
                  <a:extLst>
                    <a:ext uri="{FF2B5EF4-FFF2-40B4-BE49-F238E27FC236}">
                      <a16:creationId xmlns:a16="http://schemas.microsoft.com/office/drawing/2014/main" id="{6E684C59-379F-4307-B306-BCE1FB23FF04}"/>
                    </a:ext>
                  </a:extLst>
                </p:cNvPr>
                <p:cNvSpPr/>
                <p:nvPr/>
              </p:nvSpPr>
              <p:spPr>
                <a:xfrm>
                  <a:off x="12032510" y="7634675"/>
                  <a:ext cx="474149" cy="334693"/>
                </a:xfrm>
                <a:custGeom>
                  <a:avLst/>
                  <a:gdLst>
                    <a:gd name="connsiteX0" fmla="*/ 464987 w 474149"/>
                    <a:gd name="connsiteY0" fmla="*/ 321348 h 334693"/>
                    <a:gd name="connsiteX1" fmla="*/ 15270 w 474149"/>
                    <a:gd name="connsiteY1" fmla="*/ 321348 h 334693"/>
                    <a:gd name="connsiteX2" fmla="*/ 15270 w 474149"/>
                    <a:gd name="connsiteY2" fmla="*/ 15926 h 334693"/>
                    <a:gd name="connsiteX3" fmla="*/ 464987 w 474149"/>
                    <a:gd name="connsiteY3" fmla="*/ 15270 h 33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149" h="334693">
                      <a:moveTo>
                        <a:pt x="464987" y="321348"/>
                      </a:moveTo>
                      <a:lnTo>
                        <a:pt x="15270" y="321348"/>
                      </a:lnTo>
                      <a:lnTo>
                        <a:pt x="15270" y="15926"/>
                      </a:lnTo>
                      <a:lnTo>
                        <a:pt x="464987" y="1527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1" name="Freeform: Shape 2615">
                  <a:extLst>
                    <a:ext uri="{FF2B5EF4-FFF2-40B4-BE49-F238E27FC236}">
                      <a16:creationId xmlns:a16="http://schemas.microsoft.com/office/drawing/2014/main" id="{DBB21026-7D22-4DE9-9961-2D23C1772F68}"/>
                    </a:ext>
                  </a:extLst>
                </p:cNvPr>
                <p:cNvSpPr/>
                <p:nvPr/>
              </p:nvSpPr>
              <p:spPr>
                <a:xfrm>
                  <a:off x="12247871" y="7609252"/>
                  <a:ext cx="41837" cy="41837"/>
                </a:xfrm>
                <a:custGeom>
                  <a:avLst/>
                  <a:gdLst>
                    <a:gd name="connsiteX0" fmla="*/ 30318 w 41836"/>
                    <a:gd name="connsiteY0" fmla="*/ 22787 h 41836"/>
                    <a:gd name="connsiteX1" fmla="*/ 22787 w 41836"/>
                    <a:gd name="connsiteY1" fmla="*/ 30304 h 41836"/>
                    <a:gd name="connsiteX2" fmla="*/ 15270 w 41836"/>
                    <a:gd name="connsiteY2" fmla="*/ 22787 h 41836"/>
                    <a:gd name="connsiteX3" fmla="*/ 22787 w 41836"/>
                    <a:gd name="connsiteY3" fmla="*/ 15270 h 41836"/>
                    <a:gd name="connsiteX4" fmla="*/ 30318 w 41836"/>
                    <a:gd name="connsiteY4" fmla="*/ 22787 h 41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836" h="41836">
                      <a:moveTo>
                        <a:pt x="30318" y="22787"/>
                      </a:moveTo>
                      <a:cubicBezTo>
                        <a:pt x="30318" y="26943"/>
                        <a:pt x="26943" y="30304"/>
                        <a:pt x="22787" y="30304"/>
                      </a:cubicBezTo>
                      <a:cubicBezTo>
                        <a:pt x="18617" y="30304"/>
                        <a:pt x="15270" y="26943"/>
                        <a:pt x="15270" y="22787"/>
                      </a:cubicBezTo>
                      <a:cubicBezTo>
                        <a:pt x="15270" y="18631"/>
                        <a:pt x="18617" y="15270"/>
                        <a:pt x="22787" y="15270"/>
                      </a:cubicBezTo>
                      <a:cubicBezTo>
                        <a:pt x="26943" y="15270"/>
                        <a:pt x="30318" y="18617"/>
                        <a:pt x="30318" y="22787"/>
                      </a:cubicBezTo>
                    </a:path>
                  </a:pathLst>
                </a:custGeom>
                <a:solidFill>
                  <a:srgbClr val="B8D432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2" name="Freeform: Shape 2616">
                  <a:extLst>
                    <a:ext uri="{FF2B5EF4-FFF2-40B4-BE49-F238E27FC236}">
                      <a16:creationId xmlns:a16="http://schemas.microsoft.com/office/drawing/2014/main" id="{0DCAC03A-5326-4993-A636-895C5E6805D6}"/>
                    </a:ext>
                  </a:extLst>
                </p:cNvPr>
                <p:cNvSpPr/>
                <p:nvPr/>
              </p:nvSpPr>
              <p:spPr>
                <a:xfrm>
                  <a:off x="12167043" y="7665840"/>
                  <a:ext cx="209183" cy="139456"/>
                </a:xfrm>
                <a:custGeom>
                  <a:avLst/>
                  <a:gdLst>
                    <a:gd name="connsiteX0" fmla="*/ 111453 w 209183"/>
                    <a:gd name="connsiteY0" fmla="*/ 128205 h 139455"/>
                    <a:gd name="connsiteX1" fmla="*/ 110030 w 209183"/>
                    <a:gd name="connsiteY1" fmla="*/ 127801 h 139455"/>
                    <a:gd name="connsiteX2" fmla="*/ 16665 w 209183"/>
                    <a:gd name="connsiteY2" fmla="*/ 73985 h 139455"/>
                    <a:gd name="connsiteX3" fmla="*/ 15270 w 209183"/>
                    <a:gd name="connsiteY3" fmla="*/ 71544 h 139455"/>
                    <a:gd name="connsiteX4" fmla="*/ 16665 w 209183"/>
                    <a:gd name="connsiteY4" fmla="*/ 69104 h 139455"/>
                    <a:gd name="connsiteX5" fmla="*/ 109459 w 209183"/>
                    <a:gd name="connsiteY5" fmla="*/ 15636 h 139455"/>
                    <a:gd name="connsiteX6" fmla="*/ 112248 w 209183"/>
                    <a:gd name="connsiteY6" fmla="*/ 15636 h 139455"/>
                    <a:gd name="connsiteX7" fmla="*/ 205641 w 209183"/>
                    <a:gd name="connsiteY7" fmla="*/ 69480 h 139455"/>
                    <a:gd name="connsiteX8" fmla="*/ 207036 w 209183"/>
                    <a:gd name="connsiteY8" fmla="*/ 71921 h 139455"/>
                    <a:gd name="connsiteX9" fmla="*/ 205641 w 209183"/>
                    <a:gd name="connsiteY9" fmla="*/ 74361 h 139455"/>
                    <a:gd name="connsiteX10" fmla="*/ 112875 w 209183"/>
                    <a:gd name="connsiteY10" fmla="*/ 127815 h 139455"/>
                    <a:gd name="connsiteX11" fmla="*/ 111453 w 209183"/>
                    <a:gd name="connsiteY11" fmla="*/ 128205 h 139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9183" h="139455">
                      <a:moveTo>
                        <a:pt x="111453" y="128205"/>
                      </a:moveTo>
                      <a:cubicBezTo>
                        <a:pt x="110965" y="128205"/>
                        <a:pt x="110491" y="128052"/>
                        <a:pt x="110030" y="127801"/>
                      </a:cubicBezTo>
                      <a:lnTo>
                        <a:pt x="16665" y="73985"/>
                      </a:lnTo>
                      <a:cubicBezTo>
                        <a:pt x="15814" y="73483"/>
                        <a:pt x="15270" y="72534"/>
                        <a:pt x="15270" y="71544"/>
                      </a:cubicBezTo>
                      <a:cubicBezTo>
                        <a:pt x="15270" y="70540"/>
                        <a:pt x="15814" y="69606"/>
                        <a:pt x="16665" y="69104"/>
                      </a:cubicBezTo>
                      <a:lnTo>
                        <a:pt x="109459" y="15636"/>
                      </a:lnTo>
                      <a:cubicBezTo>
                        <a:pt x="110323" y="15148"/>
                        <a:pt x="111383" y="15148"/>
                        <a:pt x="112248" y="15636"/>
                      </a:cubicBezTo>
                      <a:lnTo>
                        <a:pt x="205641" y="69480"/>
                      </a:lnTo>
                      <a:cubicBezTo>
                        <a:pt x="206506" y="69982"/>
                        <a:pt x="207036" y="70917"/>
                        <a:pt x="207036" y="71921"/>
                      </a:cubicBezTo>
                      <a:cubicBezTo>
                        <a:pt x="207036" y="72939"/>
                        <a:pt x="206520" y="73859"/>
                        <a:pt x="205641" y="74361"/>
                      </a:cubicBezTo>
                      <a:lnTo>
                        <a:pt x="112875" y="127815"/>
                      </a:lnTo>
                      <a:cubicBezTo>
                        <a:pt x="112415" y="128066"/>
                        <a:pt x="111969" y="128205"/>
                        <a:pt x="111453" y="128205"/>
                      </a:cubicBezTo>
                    </a:path>
                  </a:pathLst>
                </a:custGeom>
                <a:solidFill>
                  <a:srgbClr val="FFFFFF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3" name="Freeform: Shape 2617">
                  <a:extLst>
                    <a:ext uri="{FF2B5EF4-FFF2-40B4-BE49-F238E27FC236}">
                      <a16:creationId xmlns:a16="http://schemas.microsoft.com/office/drawing/2014/main" id="{604F2766-5BB5-4BA6-AD3C-C5D502F4136E}"/>
                    </a:ext>
                  </a:extLst>
                </p:cNvPr>
                <p:cNvSpPr/>
                <p:nvPr/>
              </p:nvSpPr>
              <p:spPr>
                <a:xfrm>
                  <a:off x="12168200" y="8086051"/>
                  <a:ext cx="376530" cy="125510"/>
                </a:xfrm>
                <a:custGeom>
                  <a:avLst/>
                  <a:gdLst>
                    <a:gd name="connsiteX0" fmla="*/ 267350 w 376530"/>
                    <a:gd name="connsiteY0" fmla="*/ 15270 h 125510"/>
                    <a:gd name="connsiteX1" fmla="*/ 254716 w 376530"/>
                    <a:gd name="connsiteY1" fmla="*/ 15270 h 125510"/>
                    <a:gd name="connsiteX2" fmla="*/ 129694 w 376530"/>
                    <a:gd name="connsiteY2" fmla="*/ 15270 h 125510"/>
                    <a:gd name="connsiteX3" fmla="*/ 123167 w 376530"/>
                    <a:gd name="connsiteY3" fmla="*/ 15270 h 125510"/>
                    <a:gd name="connsiteX4" fmla="*/ 15270 w 376530"/>
                    <a:gd name="connsiteY4" fmla="*/ 85110 h 125510"/>
                    <a:gd name="connsiteX5" fmla="*/ 15270 w 376530"/>
                    <a:gd name="connsiteY5" fmla="*/ 117101 h 125510"/>
                    <a:gd name="connsiteX6" fmla="*/ 144922 w 376530"/>
                    <a:gd name="connsiteY6" fmla="*/ 117101 h 125510"/>
                    <a:gd name="connsiteX7" fmla="*/ 239585 w 376530"/>
                    <a:gd name="connsiteY7" fmla="*/ 117101 h 125510"/>
                    <a:gd name="connsiteX8" fmla="*/ 361929 w 376530"/>
                    <a:gd name="connsiteY8" fmla="*/ 117101 h 125510"/>
                    <a:gd name="connsiteX9" fmla="*/ 361929 w 376530"/>
                    <a:gd name="connsiteY9" fmla="*/ 85124 h 125510"/>
                    <a:gd name="connsiteX10" fmla="*/ 267350 w 376530"/>
                    <a:gd name="connsiteY10" fmla="*/ 15270 h 125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76530" h="125510">
                      <a:moveTo>
                        <a:pt x="267350" y="15270"/>
                      </a:moveTo>
                      <a:lnTo>
                        <a:pt x="254716" y="15270"/>
                      </a:lnTo>
                      <a:lnTo>
                        <a:pt x="129694" y="15270"/>
                      </a:lnTo>
                      <a:lnTo>
                        <a:pt x="123167" y="15270"/>
                      </a:lnTo>
                      <a:cubicBezTo>
                        <a:pt x="140488" y="76352"/>
                        <a:pt x="117212" y="85110"/>
                        <a:pt x="15270" y="85110"/>
                      </a:cubicBezTo>
                      <a:lnTo>
                        <a:pt x="15270" y="117101"/>
                      </a:lnTo>
                      <a:lnTo>
                        <a:pt x="144922" y="117101"/>
                      </a:lnTo>
                      <a:lnTo>
                        <a:pt x="239585" y="117101"/>
                      </a:lnTo>
                      <a:lnTo>
                        <a:pt x="361929" y="117101"/>
                      </a:lnTo>
                      <a:lnTo>
                        <a:pt x="361929" y="85124"/>
                      </a:lnTo>
                      <a:cubicBezTo>
                        <a:pt x="260001" y="85110"/>
                        <a:pt x="250002" y="76394"/>
                        <a:pt x="267350" y="15270"/>
                      </a:cubicBezTo>
                    </a:path>
                  </a:pathLst>
                </a:custGeom>
                <a:solidFill>
                  <a:srgbClr val="7A7A7A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4" name="Freeform: Shape 2618">
                  <a:extLst>
                    <a:ext uri="{FF2B5EF4-FFF2-40B4-BE49-F238E27FC236}">
                      <a16:creationId xmlns:a16="http://schemas.microsoft.com/office/drawing/2014/main" id="{B8D061FD-B6CC-496A-986C-C74ECFA6BE0C}"/>
                    </a:ext>
                  </a:extLst>
                </p:cNvPr>
                <p:cNvSpPr/>
                <p:nvPr/>
              </p:nvSpPr>
              <p:spPr>
                <a:xfrm>
                  <a:off x="12076452" y="7699159"/>
                  <a:ext cx="557822" cy="404421"/>
                </a:xfrm>
                <a:custGeom>
                  <a:avLst/>
                  <a:gdLst>
                    <a:gd name="connsiteX0" fmla="*/ 513434 w 557822"/>
                    <a:gd name="connsiteY0" fmla="*/ 15270 h 404421"/>
                    <a:gd name="connsiteX1" fmla="*/ 44082 w 557822"/>
                    <a:gd name="connsiteY1" fmla="*/ 15270 h 404421"/>
                    <a:gd name="connsiteX2" fmla="*/ 15270 w 557822"/>
                    <a:gd name="connsiteY2" fmla="*/ 45421 h 404421"/>
                    <a:gd name="connsiteX3" fmla="*/ 15270 w 557822"/>
                    <a:gd name="connsiteY3" fmla="*/ 372291 h 404421"/>
                    <a:gd name="connsiteX4" fmla="*/ 44082 w 557822"/>
                    <a:gd name="connsiteY4" fmla="*/ 402190 h 404421"/>
                    <a:gd name="connsiteX5" fmla="*/ 513434 w 557822"/>
                    <a:gd name="connsiteY5" fmla="*/ 402190 h 404421"/>
                    <a:gd name="connsiteX6" fmla="*/ 545467 w 557822"/>
                    <a:gd name="connsiteY6" fmla="*/ 372291 h 404421"/>
                    <a:gd name="connsiteX7" fmla="*/ 545467 w 557822"/>
                    <a:gd name="connsiteY7" fmla="*/ 45421 h 404421"/>
                    <a:gd name="connsiteX8" fmla="*/ 513434 w 557822"/>
                    <a:gd name="connsiteY8" fmla="*/ 15270 h 40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7822" h="404421">
                      <a:moveTo>
                        <a:pt x="513434" y="15270"/>
                      </a:moveTo>
                      <a:lnTo>
                        <a:pt x="44082" y="15270"/>
                      </a:lnTo>
                      <a:cubicBezTo>
                        <a:pt x="28128" y="15270"/>
                        <a:pt x="15270" y="29509"/>
                        <a:pt x="15270" y="45421"/>
                      </a:cubicBezTo>
                      <a:lnTo>
                        <a:pt x="15270" y="372291"/>
                      </a:lnTo>
                      <a:cubicBezTo>
                        <a:pt x="15270" y="388105"/>
                        <a:pt x="28128" y="402190"/>
                        <a:pt x="44082" y="402190"/>
                      </a:cubicBezTo>
                      <a:lnTo>
                        <a:pt x="513434" y="402190"/>
                      </a:lnTo>
                      <a:cubicBezTo>
                        <a:pt x="529346" y="402190"/>
                        <a:pt x="545467" y="388105"/>
                        <a:pt x="545467" y="372291"/>
                      </a:cubicBezTo>
                      <a:lnTo>
                        <a:pt x="545467" y="45421"/>
                      </a:lnTo>
                      <a:cubicBezTo>
                        <a:pt x="545467" y="29481"/>
                        <a:pt x="529346" y="15270"/>
                        <a:pt x="513434" y="15270"/>
                      </a:cubicBezTo>
                    </a:path>
                  </a:pathLst>
                </a:custGeom>
                <a:solidFill>
                  <a:srgbClr val="A0A1A2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5" name="Freeform: Shape 2619">
                  <a:extLst>
                    <a:ext uri="{FF2B5EF4-FFF2-40B4-BE49-F238E27FC236}">
                      <a16:creationId xmlns:a16="http://schemas.microsoft.com/office/drawing/2014/main" id="{1A4ED93E-DFB8-4FEE-ABBC-03C158F53AF6}"/>
                    </a:ext>
                  </a:extLst>
                </p:cNvPr>
                <p:cNvSpPr/>
                <p:nvPr/>
              </p:nvSpPr>
              <p:spPr>
                <a:xfrm>
                  <a:off x="12076438" y="7699173"/>
                  <a:ext cx="515986" cy="404421"/>
                </a:xfrm>
                <a:custGeom>
                  <a:avLst/>
                  <a:gdLst>
                    <a:gd name="connsiteX0" fmla="*/ 513782 w 515985"/>
                    <a:gd name="connsiteY0" fmla="*/ 15298 h 404421"/>
                    <a:gd name="connsiteX1" fmla="*/ 513448 w 515985"/>
                    <a:gd name="connsiteY1" fmla="*/ 15270 h 404421"/>
                    <a:gd name="connsiteX2" fmla="*/ 44082 w 515985"/>
                    <a:gd name="connsiteY2" fmla="*/ 15270 h 404421"/>
                    <a:gd name="connsiteX3" fmla="*/ 15270 w 515985"/>
                    <a:gd name="connsiteY3" fmla="*/ 45421 h 404421"/>
                    <a:gd name="connsiteX4" fmla="*/ 15270 w 515985"/>
                    <a:gd name="connsiteY4" fmla="*/ 372277 h 404421"/>
                    <a:gd name="connsiteX5" fmla="*/ 44082 w 515985"/>
                    <a:gd name="connsiteY5" fmla="*/ 402176 h 404421"/>
                    <a:gd name="connsiteX6" fmla="*/ 55252 w 515985"/>
                    <a:gd name="connsiteY6" fmla="*/ 402176 h 404421"/>
                    <a:gd name="connsiteX7" fmla="*/ 513782 w 515985"/>
                    <a:gd name="connsiteY7" fmla="*/ 15298 h 404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5985" h="404421">
                      <a:moveTo>
                        <a:pt x="513782" y="15298"/>
                      </a:moveTo>
                      <a:cubicBezTo>
                        <a:pt x="513671" y="15298"/>
                        <a:pt x="513559" y="15270"/>
                        <a:pt x="513448" y="15270"/>
                      </a:cubicBezTo>
                      <a:lnTo>
                        <a:pt x="44082" y="15270"/>
                      </a:lnTo>
                      <a:cubicBezTo>
                        <a:pt x="28128" y="15270"/>
                        <a:pt x="15270" y="29509"/>
                        <a:pt x="15270" y="45421"/>
                      </a:cubicBezTo>
                      <a:lnTo>
                        <a:pt x="15270" y="372277"/>
                      </a:lnTo>
                      <a:cubicBezTo>
                        <a:pt x="15270" y="388091"/>
                        <a:pt x="28128" y="402176"/>
                        <a:pt x="44082" y="402176"/>
                      </a:cubicBezTo>
                      <a:lnTo>
                        <a:pt x="55252" y="402176"/>
                      </a:lnTo>
                      <a:lnTo>
                        <a:pt x="513782" y="15298"/>
                      </a:lnTo>
                      <a:close/>
                    </a:path>
                  </a:pathLst>
                </a:custGeom>
                <a:solidFill>
                  <a:srgbClr val="FFFFFF">
                    <a:alpha val="20000"/>
                  </a:srgbClr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6" name="Freeform: Shape 2620">
                  <a:extLst>
                    <a:ext uri="{FF2B5EF4-FFF2-40B4-BE49-F238E27FC236}">
                      <a16:creationId xmlns:a16="http://schemas.microsoft.com/office/drawing/2014/main" id="{EE66849B-FEAE-47D6-AF40-4CF403F8BCD3}"/>
                    </a:ext>
                  </a:extLst>
                </p:cNvPr>
                <p:cNvSpPr/>
                <p:nvPr/>
              </p:nvSpPr>
              <p:spPr>
                <a:xfrm>
                  <a:off x="12116630" y="7739253"/>
                  <a:ext cx="474149" cy="334693"/>
                </a:xfrm>
                <a:custGeom>
                  <a:avLst/>
                  <a:gdLst>
                    <a:gd name="connsiteX0" fmla="*/ 464973 w 474149"/>
                    <a:gd name="connsiteY0" fmla="*/ 321361 h 334693"/>
                    <a:gd name="connsiteX1" fmla="*/ 15270 w 474149"/>
                    <a:gd name="connsiteY1" fmla="*/ 321361 h 334693"/>
                    <a:gd name="connsiteX2" fmla="*/ 15270 w 474149"/>
                    <a:gd name="connsiteY2" fmla="*/ 15940 h 334693"/>
                    <a:gd name="connsiteX3" fmla="*/ 464973 w 474149"/>
                    <a:gd name="connsiteY3" fmla="*/ 15270 h 3346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4149" h="334693">
                      <a:moveTo>
                        <a:pt x="464973" y="321361"/>
                      </a:moveTo>
                      <a:lnTo>
                        <a:pt x="15270" y="321361"/>
                      </a:lnTo>
                      <a:lnTo>
                        <a:pt x="15270" y="15940"/>
                      </a:lnTo>
                      <a:lnTo>
                        <a:pt x="464973" y="15270"/>
                      </a:lnTo>
                      <a:close/>
                    </a:path>
                  </a:pathLst>
                </a:custGeom>
                <a:solidFill>
                  <a:srgbClr val="59B4D9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7" name="Freeform: Shape 2621">
                  <a:extLst>
                    <a:ext uri="{FF2B5EF4-FFF2-40B4-BE49-F238E27FC236}">
                      <a16:creationId xmlns:a16="http://schemas.microsoft.com/office/drawing/2014/main" id="{4DE0D8D1-0B4D-447C-AB7E-CD608B8C3ACF}"/>
                    </a:ext>
                  </a:extLst>
                </p:cNvPr>
                <p:cNvSpPr/>
                <p:nvPr/>
              </p:nvSpPr>
              <p:spPr>
                <a:xfrm>
                  <a:off x="12168214" y="8155890"/>
                  <a:ext cx="376530" cy="55782"/>
                </a:xfrm>
                <a:custGeom>
                  <a:avLst/>
                  <a:gdLst>
                    <a:gd name="connsiteX0" fmla="*/ 15270 w 376530"/>
                    <a:gd name="connsiteY0" fmla="*/ 15270 h 55782"/>
                    <a:gd name="connsiteX1" fmla="*/ 361929 w 376530"/>
                    <a:gd name="connsiteY1" fmla="*/ 15270 h 55782"/>
                    <a:gd name="connsiteX2" fmla="*/ 361929 w 376530"/>
                    <a:gd name="connsiteY2" fmla="*/ 47262 h 55782"/>
                    <a:gd name="connsiteX3" fmla="*/ 15270 w 376530"/>
                    <a:gd name="connsiteY3" fmla="*/ 47262 h 55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6530" h="55782">
                      <a:moveTo>
                        <a:pt x="15270" y="15270"/>
                      </a:moveTo>
                      <a:lnTo>
                        <a:pt x="361929" y="15270"/>
                      </a:lnTo>
                      <a:lnTo>
                        <a:pt x="361929" y="47262"/>
                      </a:lnTo>
                      <a:lnTo>
                        <a:pt x="15270" y="47262"/>
                      </a:lnTo>
                      <a:close/>
                    </a:path>
                  </a:pathLst>
                </a:custGeom>
                <a:solidFill>
                  <a:srgbClr val="A0A1A2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8" name="Freeform: Shape 2622">
                  <a:extLst>
                    <a:ext uri="{FF2B5EF4-FFF2-40B4-BE49-F238E27FC236}">
                      <a16:creationId xmlns:a16="http://schemas.microsoft.com/office/drawing/2014/main" id="{DE7DC6F8-E621-4165-8239-EF5009891795}"/>
                    </a:ext>
                  </a:extLst>
                </p:cNvPr>
                <p:cNvSpPr/>
                <p:nvPr/>
              </p:nvSpPr>
              <p:spPr>
                <a:xfrm>
                  <a:off x="12331991" y="7713830"/>
                  <a:ext cx="41837" cy="41837"/>
                </a:xfrm>
                <a:custGeom>
                  <a:avLst/>
                  <a:gdLst>
                    <a:gd name="connsiteX0" fmla="*/ 30318 w 41836"/>
                    <a:gd name="connsiteY0" fmla="*/ 22787 h 41836"/>
                    <a:gd name="connsiteX1" fmla="*/ 22787 w 41836"/>
                    <a:gd name="connsiteY1" fmla="*/ 30304 h 41836"/>
                    <a:gd name="connsiteX2" fmla="*/ 15270 w 41836"/>
                    <a:gd name="connsiteY2" fmla="*/ 22787 h 41836"/>
                    <a:gd name="connsiteX3" fmla="*/ 22787 w 41836"/>
                    <a:gd name="connsiteY3" fmla="*/ 15270 h 41836"/>
                    <a:gd name="connsiteX4" fmla="*/ 30318 w 41836"/>
                    <a:gd name="connsiteY4" fmla="*/ 22787 h 418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836" h="41836">
                      <a:moveTo>
                        <a:pt x="30318" y="22787"/>
                      </a:moveTo>
                      <a:cubicBezTo>
                        <a:pt x="30318" y="26943"/>
                        <a:pt x="26943" y="30304"/>
                        <a:pt x="22787" y="30304"/>
                      </a:cubicBezTo>
                      <a:cubicBezTo>
                        <a:pt x="18617" y="30304"/>
                        <a:pt x="15270" y="26943"/>
                        <a:pt x="15270" y="22787"/>
                      </a:cubicBezTo>
                      <a:cubicBezTo>
                        <a:pt x="15270" y="18631"/>
                        <a:pt x="18617" y="15270"/>
                        <a:pt x="22787" y="15270"/>
                      </a:cubicBezTo>
                      <a:cubicBezTo>
                        <a:pt x="26943" y="15270"/>
                        <a:pt x="30318" y="18631"/>
                        <a:pt x="30318" y="22787"/>
                      </a:cubicBezTo>
                    </a:path>
                  </a:pathLst>
                </a:custGeom>
                <a:solidFill>
                  <a:srgbClr val="B8D432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09" name="Freeform: Shape 2623">
                  <a:extLst>
                    <a:ext uri="{FF2B5EF4-FFF2-40B4-BE49-F238E27FC236}">
                      <a16:creationId xmlns:a16="http://schemas.microsoft.com/office/drawing/2014/main" id="{76AC36B2-621E-44D2-80DB-F6B7BF3D8EE5}"/>
                    </a:ext>
                  </a:extLst>
                </p:cNvPr>
                <p:cNvSpPr/>
                <p:nvPr/>
              </p:nvSpPr>
              <p:spPr>
                <a:xfrm>
                  <a:off x="12251148" y="7770432"/>
                  <a:ext cx="209183" cy="139456"/>
                </a:xfrm>
                <a:custGeom>
                  <a:avLst/>
                  <a:gdLst>
                    <a:gd name="connsiteX0" fmla="*/ 111453 w 209183"/>
                    <a:gd name="connsiteY0" fmla="*/ 128205 h 139455"/>
                    <a:gd name="connsiteX1" fmla="*/ 110030 w 209183"/>
                    <a:gd name="connsiteY1" fmla="*/ 127801 h 139455"/>
                    <a:gd name="connsiteX2" fmla="*/ 16665 w 209183"/>
                    <a:gd name="connsiteY2" fmla="*/ 73985 h 139455"/>
                    <a:gd name="connsiteX3" fmla="*/ 15270 w 209183"/>
                    <a:gd name="connsiteY3" fmla="*/ 71544 h 139455"/>
                    <a:gd name="connsiteX4" fmla="*/ 16665 w 209183"/>
                    <a:gd name="connsiteY4" fmla="*/ 69104 h 139455"/>
                    <a:gd name="connsiteX5" fmla="*/ 109459 w 209183"/>
                    <a:gd name="connsiteY5" fmla="*/ 15636 h 139455"/>
                    <a:gd name="connsiteX6" fmla="*/ 112248 w 209183"/>
                    <a:gd name="connsiteY6" fmla="*/ 15636 h 139455"/>
                    <a:gd name="connsiteX7" fmla="*/ 205641 w 209183"/>
                    <a:gd name="connsiteY7" fmla="*/ 69480 h 139455"/>
                    <a:gd name="connsiteX8" fmla="*/ 207036 w 209183"/>
                    <a:gd name="connsiteY8" fmla="*/ 71921 h 139455"/>
                    <a:gd name="connsiteX9" fmla="*/ 205641 w 209183"/>
                    <a:gd name="connsiteY9" fmla="*/ 74361 h 139455"/>
                    <a:gd name="connsiteX10" fmla="*/ 112875 w 209183"/>
                    <a:gd name="connsiteY10" fmla="*/ 127815 h 139455"/>
                    <a:gd name="connsiteX11" fmla="*/ 111453 w 209183"/>
                    <a:gd name="connsiteY11" fmla="*/ 128205 h 1394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09183" h="139455">
                      <a:moveTo>
                        <a:pt x="111453" y="128205"/>
                      </a:moveTo>
                      <a:cubicBezTo>
                        <a:pt x="110965" y="128205"/>
                        <a:pt x="110491" y="128052"/>
                        <a:pt x="110030" y="127801"/>
                      </a:cubicBezTo>
                      <a:lnTo>
                        <a:pt x="16665" y="73985"/>
                      </a:lnTo>
                      <a:cubicBezTo>
                        <a:pt x="15814" y="73483"/>
                        <a:pt x="15270" y="72534"/>
                        <a:pt x="15270" y="71544"/>
                      </a:cubicBezTo>
                      <a:cubicBezTo>
                        <a:pt x="15270" y="70540"/>
                        <a:pt x="15814" y="69606"/>
                        <a:pt x="16665" y="69104"/>
                      </a:cubicBezTo>
                      <a:lnTo>
                        <a:pt x="109459" y="15636"/>
                      </a:lnTo>
                      <a:cubicBezTo>
                        <a:pt x="110323" y="15148"/>
                        <a:pt x="111383" y="15148"/>
                        <a:pt x="112248" y="15636"/>
                      </a:cubicBezTo>
                      <a:lnTo>
                        <a:pt x="205641" y="69480"/>
                      </a:lnTo>
                      <a:cubicBezTo>
                        <a:pt x="206506" y="69982"/>
                        <a:pt x="207036" y="70917"/>
                        <a:pt x="207036" y="71921"/>
                      </a:cubicBezTo>
                      <a:cubicBezTo>
                        <a:pt x="207036" y="72939"/>
                        <a:pt x="206520" y="73859"/>
                        <a:pt x="205641" y="74361"/>
                      </a:cubicBezTo>
                      <a:lnTo>
                        <a:pt x="112875" y="127815"/>
                      </a:lnTo>
                      <a:cubicBezTo>
                        <a:pt x="112429" y="128052"/>
                        <a:pt x="111969" y="128205"/>
                        <a:pt x="111453" y="128205"/>
                      </a:cubicBezTo>
                    </a:path>
                  </a:pathLst>
                </a:custGeom>
                <a:solidFill>
                  <a:srgbClr val="FFFFFF"/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10" name="Freeform: Shape 2624">
                  <a:extLst>
                    <a:ext uri="{FF2B5EF4-FFF2-40B4-BE49-F238E27FC236}">
                      <a16:creationId xmlns:a16="http://schemas.microsoft.com/office/drawing/2014/main" id="{0A5C0725-3866-4726-8844-E26D03491B3E}"/>
                    </a:ext>
                  </a:extLst>
                </p:cNvPr>
                <p:cNvSpPr/>
                <p:nvPr/>
              </p:nvSpPr>
              <p:spPr>
                <a:xfrm>
                  <a:off x="12237956" y="7847223"/>
                  <a:ext cx="125510" cy="195238"/>
                </a:xfrm>
                <a:custGeom>
                  <a:avLst/>
                  <a:gdLst>
                    <a:gd name="connsiteX0" fmla="*/ 111230 w 125510"/>
                    <a:gd name="connsiteY0" fmla="*/ 182223 h 195237"/>
                    <a:gd name="connsiteX1" fmla="*/ 109807 w 125510"/>
                    <a:gd name="connsiteY1" fmla="*/ 181847 h 195237"/>
                    <a:gd name="connsiteX2" fmla="*/ 16721 w 125510"/>
                    <a:gd name="connsiteY2" fmla="*/ 128198 h 195237"/>
                    <a:gd name="connsiteX3" fmla="*/ 15270 w 125510"/>
                    <a:gd name="connsiteY3" fmla="*/ 125758 h 195237"/>
                    <a:gd name="connsiteX4" fmla="*/ 15270 w 125510"/>
                    <a:gd name="connsiteY4" fmla="*/ 18098 h 195237"/>
                    <a:gd name="connsiteX5" fmla="*/ 16721 w 125510"/>
                    <a:gd name="connsiteY5" fmla="*/ 15657 h 195237"/>
                    <a:gd name="connsiteX6" fmla="*/ 19566 w 125510"/>
                    <a:gd name="connsiteY6" fmla="*/ 15657 h 195237"/>
                    <a:gd name="connsiteX7" fmla="*/ 112638 w 125510"/>
                    <a:gd name="connsiteY7" fmla="*/ 69292 h 195237"/>
                    <a:gd name="connsiteX8" fmla="*/ 114019 w 125510"/>
                    <a:gd name="connsiteY8" fmla="*/ 71760 h 195237"/>
                    <a:gd name="connsiteX9" fmla="*/ 114019 w 125510"/>
                    <a:gd name="connsiteY9" fmla="*/ 179420 h 195237"/>
                    <a:gd name="connsiteX10" fmla="*/ 112638 w 125510"/>
                    <a:gd name="connsiteY10" fmla="*/ 181861 h 195237"/>
                    <a:gd name="connsiteX11" fmla="*/ 111230 w 125510"/>
                    <a:gd name="connsiteY11" fmla="*/ 182223 h 195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5510" h="195237">
                      <a:moveTo>
                        <a:pt x="111230" y="182223"/>
                      </a:moveTo>
                      <a:cubicBezTo>
                        <a:pt x="110700" y="182223"/>
                        <a:pt x="110226" y="182098"/>
                        <a:pt x="109807" y="181847"/>
                      </a:cubicBezTo>
                      <a:lnTo>
                        <a:pt x="16721" y="128198"/>
                      </a:lnTo>
                      <a:cubicBezTo>
                        <a:pt x="15814" y="127696"/>
                        <a:pt x="15270" y="126790"/>
                        <a:pt x="15270" y="125758"/>
                      </a:cubicBezTo>
                      <a:lnTo>
                        <a:pt x="15270" y="18098"/>
                      </a:lnTo>
                      <a:cubicBezTo>
                        <a:pt x="15270" y="17080"/>
                        <a:pt x="15814" y="16159"/>
                        <a:pt x="16721" y="15657"/>
                      </a:cubicBezTo>
                      <a:cubicBezTo>
                        <a:pt x="17585" y="15141"/>
                        <a:pt x="18631" y="15141"/>
                        <a:pt x="19566" y="15657"/>
                      </a:cubicBezTo>
                      <a:lnTo>
                        <a:pt x="112638" y="69292"/>
                      </a:lnTo>
                      <a:cubicBezTo>
                        <a:pt x="113461" y="69822"/>
                        <a:pt x="114019" y="70742"/>
                        <a:pt x="114019" y="71760"/>
                      </a:cubicBezTo>
                      <a:lnTo>
                        <a:pt x="114019" y="179420"/>
                      </a:lnTo>
                      <a:cubicBezTo>
                        <a:pt x="114019" y="180452"/>
                        <a:pt x="113475" y="181359"/>
                        <a:pt x="112638" y="181861"/>
                      </a:cubicBezTo>
                      <a:cubicBezTo>
                        <a:pt x="112178" y="182098"/>
                        <a:pt x="111690" y="182223"/>
                        <a:pt x="111230" y="182223"/>
                      </a:cubicBezTo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  <p:sp>
              <p:nvSpPr>
                <p:cNvPr id="111" name="Freeform: Shape 2625">
                  <a:extLst>
                    <a:ext uri="{FF2B5EF4-FFF2-40B4-BE49-F238E27FC236}">
                      <a16:creationId xmlns:a16="http://schemas.microsoft.com/office/drawing/2014/main" id="{F24F3206-A564-4436-A460-F4AA6F96AE7C}"/>
                    </a:ext>
                  </a:extLst>
                </p:cNvPr>
                <p:cNvSpPr/>
                <p:nvPr/>
              </p:nvSpPr>
              <p:spPr>
                <a:xfrm>
                  <a:off x="12357441" y="7847931"/>
                  <a:ext cx="125510" cy="195238"/>
                </a:xfrm>
                <a:custGeom>
                  <a:avLst/>
                  <a:gdLst>
                    <a:gd name="connsiteX0" fmla="*/ 18101 w 125510"/>
                    <a:gd name="connsiteY0" fmla="*/ 181515 h 195237"/>
                    <a:gd name="connsiteX1" fmla="*/ 16637 w 125510"/>
                    <a:gd name="connsiteY1" fmla="*/ 181139 h 195237"/>
                    <a:gd name="connsiteX2" fmla="*/ 15270 w 125510"/>
                    <a:gd name="connsiteY2" fmla="*/ 178698 h 195237"/>
                    <a:gd name="connsiteX3" fmla="*/ 15270 w 125510"/>
                    <a:gd name="connsiteY3" fmla="*/ 71708 h 195237"/>
                    <a:gd name="connsiteX4" fmla="*/ 16637 w 125510"/>
                    <a:gd name="connsiteY4" fmla="*/ 69268 h 195237"/>
                    <a:gd name="connsiteX5" fmla="*/ 109710 w 125510"/>
                    <a:gd name="connsiteY5" fmla="*/ 15647 h 195237"/>
                    <a:gd name="connsiteX6" fmla="*/ 112513 w 125510"/>
                    <a:gd name="connsiteY6" fmla="*/ 15647 h 195237"/>
                    <a:gd name="connsiteX7" fmla="*/ 113935 w 125510"/>
                    <a:gd name="connsiteY7" fmla="*/ 18087 h 195237"/>
                    <a:gd name="connsiteX8" fmla="*/ 113935 w 125510"/>
                    <a:gd name="connsiteY8" fmla="*/ 125064 h 195237"/>
                    <a:gd name="connsiteX9" fmla="*/ 112513 w 125510"/>
                    <a:gd name="connsiteY9" fmla="*/ 127504 h 195237"/>
                    <a:gd name="connsiteX10" fmla="*/ 19468 w 125510"/>
                    <a:gd name="connsiteY10" fmla="*/ 181153 h 195237"/>
                    <a:gd name="connsiteX11" fmla="*/ 18101 w 125510"/>
                    <a:gd name="connsiteY11" fmla="*/ 181515 h 1952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5510" h="195237">
                      <a:moveTo>
                        <a:pt x="18101" y="181515"/>
                      </a:moveTo>
                      <a:cubicBezTo>
                        <a:pt x="17585" y="181515"/>
                        <a:pt x="17111" y="181390"/>
                        <a:pt x="16637" y="181139"/>
                      </a:cubicBezTo>
                      <a:cubicBezTo>
                        <a:pt x="15814" y="180637"/>
                        <a:pt x="15270" y="179716"/>
                        <a:pt x="15270" y="178698"/>
                      </a:cubicBezTo>
                      <a:lnTo>
                        <a:pt x="15270" y="71708"/>
                      </a:lnTo>
                      <a:cubicBezTo>
                        <a:pt x="15270" y="70718"/>
                        <a:pt x="15814" y="69784"/>
                        <a:pt x="16637" y="69268"/>
                      </a:cubicBezTo>
                      <a:lnTo>
                        <a:pt x="109710" y="15647"/>
                      </a:lnTo>
                      <a:cubicBezTo>
                        <a:pt x="110602" y="15145"/>
                        <a:pt x="111634" y="15145"/>
                        <a:pt x="112513" y="15647"/>
                      </a:cubicBezTo>
                      <a:cubicBezTo>
                        <a:pt x="113405" y="16149"/>
                        <a:pt x="113935" y="17069"/>
                        <a:pt x="113935" y="18087"/>
                      </a:cubicBezTo>
                      <a:lnTo>
                        <a:pt x="113935" y="125064"/>
                      </a:lnTo>
                      <a:cubicBezTo>
                        <a:pt x="113935" y="126096"/>
                        <a:pt x="113391" y="127016"/>
                        <a:pt x="112513" y="127504"/>
                      </a:cubicBezTo>
                      <a:lnTo>
                        <a:pt x="19468" y="181153"/>
                      </a:lnTo>
                      <a:cubicBezTo>
                        <a:pt x="19078" y="181390"/>
                        <a:pt x="18575" y="181515"/>
                        <a:pt x="18101" y="181515"/>
                      </a:cubicBezTo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 w="1390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94399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2D6E92-8858-4DC5-9F20-D7FAB5C0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6854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Resource and Subscription </a:t>
            </a:r>
            <a:r>
              <a:rPr lang="en-US" dirty="0"/>
              <a:t>P</a:t>
            </a:r>
            <a:r>
              <a:rPr lang="en-US" noProof="0" dirty="0" err="1"/>
              <a:t>ermissions</a:t>
            </a:r>
            <a:endParaRPr lang="en-US" noProof="0" dirty="0"/>
          </a:p>
        </p:txBody>
      </p:sp>
      <p:cxnSp>
        <p:nvCxnSpPr>
          <p:cNvPr id="106" name="Conector recto de flecha 105">
            <a:extLst>
              <a:ext uri="{FF2B5EF4-FFF2-40B4-BE49-F238E27FC236}">
                <a16:creationId xmlns:a16="http://schemas.microsoft.com/office/drawing/2014/main" id="{7602706E-FCDB-4A4D-B5FD-AF35C185393B}"/>
              </a:ext>
            </a:extLst>
          </p:cNvPr>
          <p:cNvCxnSpPr>
            <a:stCxn id="104" idx="4"/>
            <a:endCxn id="14" idx="0"/>
          </p:cNvCxnSpPr>
          <p:nvPr/>
        </p:nvCxnSpPr>
        <p:spPr>
          <a:xfrm flipH="1">
            <a:off x="5711170" y="3101552"/>
            <a:ext cx="1" cy="22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de flecha 111">
            <a:extLst>
              <a:ext uri="{FF2B5EF4-FFF2-40B4-BE49-F238E27FC236}">
                <a16:creationId xmlns:a16="http://schemas.microsoft.com/office/drawing/2014/main" id="{B7221C1E-E7BE-4DB1-9821-EA395BB18523}"/>
              </a:ext>
            </a:extLst>
          </p:cNvPr>
          <p:cNvCxnSpPr>
            <a:stCxn id="12" idx="2"/>
            <a:endCxn id="104" idx="0"/>
          </p:cNvCxnSpPr>
          <p:nvPr/>
        </p:nvCxnSpPr>
        <p:spPr>
          <a:xfrm flipH="1">
            <a:off x="5711171" y="2840742"/>
            <a:ext cx="4305" cy="13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de flecha 118">
            <a:extLst>
              <a:ext uri="{FF2B5EF4-FFF2-40B4-BE49-F238E27FC236}">
                <a16:creationId xmlns:a16="http://schemas.microsoft.com/office/drawing/2014/main" id="{C366D653-D9C8-4D8F-A2A0-CB84C49A4A1A}"/>
              </a:ext>
            </a:extLst>
          </p:cNvPr>
          <p:cNvCxnSpPr>
            <a:stCxn id="14" idx="3"/>
            <a:endCxn id="99" idx="1"/>
          </p:cNvCxnSpPr>
          <p:nvPr/>
        </p:nvCxnSpPr>
        <p:spPr>
          <a:xfrm>
            <a:off x="8344590" y="3564983"/>
            <a:ext cx="3485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84EE634-1165-4E8D-BC84-005EAD4AD978}"/>
              </a:ext>
            </a:extLst>
          </p:cNvPr>
          <p:cNvGrpSpPr/>
          <p:nvPr/>
        </p:nvGrpSpPr>
        <p:grpSpPr>
          <a:xfrm>
            <a:off x="2286000" y="1632417"/>
            <a:ext cx="8050865" cy="4497426"/>
            <a:chOff x="1766047" y="1882587"/>
            <a:chExt cx="8386481" cy="4684910"/>
          </a:xfrm>
        </p:grpSpPr>
        <p:cxnSp>
          <p:nvCxnSpPr>
            <p:cNvPr id="101" name="Conector recto de flecha 100">
              <a:extLst>
                <a:ext uri="{FF2B5EF4-FFF2-40B4-BE49-F238E27FC236}">
                  <a16:creationId xmlns:a16="http://schemas.microsoft.com/office/drawing/2014/main" id="{817431F1-205B-44B8-B000-13D7946A4AC4}"/>
                </a:ext>
              </a:extLst>
            </p:cNvPr>
            <p:cNvCxnSpPr>
              <a:stCxn id="6" idx="2"/>
            </p:cNvCxnSpPr>
            <p:nvPr/>
          </p:nvCxnSpPr>
          <p:spPr>
            <a:xfrm flipH="1">
              <a:off x="4383741" y="2386850"/>
              <a:ext cx="1" cy="256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37A13FDA-D78D-416E-AED2-2E3D14624AD1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6221506" y="2380128"/>
              <a:ext cx="8966" cy="2636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Elipse 103">
              <a:extLst>
                <a:ext uri="{FF2B5EF4-FFF2-40B4-BE49-F238E27FC236}">
                  <a16:creationId xmlns:a16="http://schemas.microsoft.com/office/drawing/2014/main" id="{59343EBF-CA2B-4A45-B225-817A567ABC9F}"/>
                </a:ext>
              </a:extLst>
            </p:cNvPr>
            <p:cNvSpPr/>
            <p:nvPr/>
          </p:nvSpPr>
          <p:spPr>
            <a:xfrm>
              <a:off x="5266766" y="3280335"/>
              <a:ext cx="134472" cy="1326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62029EE-1151-4AED-B9A4-CA0BD51C631F}"/>
                </a:ext>
              </a:extLst>
            </p:cNvPr>
            <p:cNvGrpSpPr/>
            <p:nvPr/>
          </p:nvGrpSpPr>
          <p:grpSpPr>
            <a:xfrm>
              <a:off x="1766047" y="1882587"/>
              <a:ext cx="8386481" cy="4684910"/>
              <a:chOff x="1766047" y="1882587"/>
              <a:chExt cx="8386481" cy="4684910"/>
            </a:xfrm>
          </p:grpSpPr>
          <p:sp>
            <p:nvSpPr>
              <p:cNvPr id="4" name="Rectángulo: esquinas redondeadas 3">
                <a:extLst>
                  <a:ext uri="{FF2B5EF4-FFF2-40B4-BE49-F238E27FC236}">
                    <a16:creationId xmlns:a16="http://schemas.microsoft.com/office/drawing/2014/main" id="{35582993-51C5-4B4A-A277-8DF6EDC0AB07}"/>
                  </a:ext>
                </a:extLst>
              </p:cNvPr>
              <p:cNvSpPr/>
              <p:nvPr/>
            </p:nvSpPr>
            <p:spPr>
              <a:xfrm>
                <a:off x="1766047" y="1882587"/>
                <a:ext cx="1541930" cy="4975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+mj-lt"/>
                  </a:rPr>
                  <a:t>Azure Portal</a:t>
                </a:r>
              </a:p>
            </p:txBody>
          </p:sp>
          <p:sp>
            <p:nvSpPr>
              <p:cNvPr id="6" name="Rectángulo: esquinas redondeadas 5">
                <a:extLst>
                  <a:ext uri="{FF2B5EF4-FFF2-40B4-BE49-F238E27FC236}">
                    <a16:creationId xmlns:a16="http://schemas.microsoft.com/office/drawing/2014/main" id="{0BF17FE8-9B1E-4AF8-B0D9-175AAF5128C3}"/>
                  </a:ext>
                </a:extLst>
              </p:cNvPr>
              <p:cNvSpPr/>
              <p:nvPr/>
            </p:nvSpPr>
            <p:spPr>
              <a:xfrm>
                <a:off x="3612777" y="1889309"/>
                <a:ext cx="1541930" cy="4975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+mj-lt"/>
                  </a:rPr>
                  <a:t>Azure PowerShell</a:t>
                </a:r>
              </a:p>
            </p:txBody>
          </p:sp>
          <p:sp>
            <p:nvSpPr>
              <p:cNvPr id="8" name="Rectángulo: esquinas redondeadas 7">
                <a:extLst>
                  <a:ext uri="{FF2B5EF4-FFF2-40B4-BE49-F238E27FC236}">
                    <a16:creationId xmlns:a16="http://schemas.microsoft.com/office/drawing/2014/main" id="{21AE03A1-BE61-4458-B65E-F6D4704A64C4}"/>
                  </a:ext>
                </a:extLst>
              </p:cNvPr>
              <p:cNvSpPr/>
              <p:nvPr/>
            </p:nvSpPr>
            <p:spPr>
              <a:xfrm>
                <a:off x="5459507" y="1882587"/>
                <a:ext cx="1541930" cy="4975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+mj-lt"/>
                  </a:rPr>
                  <a:t>Azure CLI</a:t>
                </a:r>
              </a:p>
            </p:txBody>
          </p:sp>
          <p:sp>
            <p:nvSpPr>
              <p:cNvPr id="10" name="Rectángulo: esquinas redondeadas 9">
                <a:extLst>
                  <a:ext uri="{FF2B5EF4-FFF2-40B4-BE49-F238E27FC236}">
                    <a16:creationId xmlns:a16="http://schemas.microsoft.com/office/drawing/2014/main" id="{1708BCAC-8F90-4EF5-ABD9-9D48EF9CC00C}"/>
                  </a:ext>
                </a:extLst>
              </p:cNvPr>
              <p:cNvSpPr/>
              <p:nvPr/>
            </p:nvSpPr>
            <p:spPr>
              <a:xfrm>
                <a:off x="7306237" y="1889309"/>
                <a:ext cx="1541930" cy="4975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+mj-lt"/>
                  </a:rPr>
                  <a:t>REST Clients</a:t>
                </a:r>
              </a:p>
            </p:txBody>
          </p:sp>
          <p:sp>
            <p:nvSpPr>
              <p:cNvPr id="12" name="Rectángulo: esquinas redondeadas 11">
                <a:extLst>
                  <a:ext uri="{FF2B5EF4-FFF2-40B4-BE49-F238E27FC236}">
                    <a16:creationId xmlns:a16="http://schemas.microsoft.com/office/drawing/2014/main" id="{AA88293F-7ECA-4C7C-9C63-AC9B4C055A83}"/>
                  </a:ext>
                </a:extLst>
              </p:cNvPr>
              <p:cNvSpPr/>
              <p:nvPr/>
            </p:nvSpPr>
            <p:spPr>
              <a:xfrm>
                <a:off x="3644158" y="2643742"/>
                <a:ext cx="3388660" cy="4975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+mj-lt"/>
                  </a:rPr>
                  <a:t>SDKs</a:t>
                </a:r>
              </a:p>
            </p:txBody>
          </p:sp>
          <p:sp>
            <p:nvSpPr>
              <p:cNvPr id="14" name="Rectángulo: esquinas redondeadas 13">
                <a:extLst>
                  <a:ext uri="{FF2B5EF4-FFF2-40B4-BE49-F238E27FC236}">
                    <a16:creationId xmlns:a16="http://schemas.microsoft.com/office/drawing/2014/main" id="{552A9442-24BC-400A-875F-616A6F077C1F}"/>
                  </a:ext>
                </a:extLst>
              </p:cNvPr>
              <p:cNvSpPr/>
              <p:nvPr/>
            </p:nvSpPr>
            <p:spPr>
              <a:xfrm>
                <a:off x="2590802" y="3646945"/>
                <a:ext cx="5486400" cy="497541"/>
              </a:xfrm>
              <a:prstGeom prst="roundRect">
                <a:avLst/>
              </a:prstGeom>
              <a:ln w="571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+mj-lt"/>
                  </a:rPr>
                  <a:t>Azure Resource Manager</a:t>
                </a:r>
              </a:p>
            </p:txBody>
          </p:sp>
          <p:pic>
            <p:nvPicPr>
              <p:cNvPr id="97" name="Imagen 96">
                <a:extLst>
                  <a:ext uri="{FF2B5EF4-FFF2-40B4-BE49-F238E27FC236}">
                    <a16:creationId xmlns:a16="http://schemas.microsoft.com/office/drawing/2014/main" id="{643198D9-7CDF-4E4F-A8B5-6E0193368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89028" y="5167312"/>
                <a:ext cx="1755476" cy="1325563"/>
              </a:xfrm>
              <a:prstGeom prst="rect">
                <a:avLst/>
              </a:prstGeom>
            </p:spPr>
          </p:pic>
          <p:sp>
            <p:nvSpPr>
              <p:cNvPr id="99" name="Rectángulo: esquinas redondeadas 98">
                <a:extLst>
                  <a:ext uri="{FF2B5EF4-FFF2-40B4-BE49-F238E27FC236}">
                    <a16:creationId xmlns:a16="http://schemas.microsoft.com/office/drawing/2014/main" id="{362F5B5A-F897-41C0-99D4-B0D708D320B1}"/>
                  </a:ext>
                </a:extLst>
              </p:cNvPr>
              <p:cNvSpPr/>
              <p:nvPr/>
            </p:nvSpPr>
            <p:spPr>
              <a:xfrm>
                <a:off x="8440268" y="3646945"/>
                <a:ext cx="1712260" cy="49754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+mj-lt"/>
                  </a:rPr>
                  <a:t>Authentication</a:t>
                </a:r>
              </a:p>
            </p:txBody>
          </p:sp>
          <p:cxnSp>
            <p:nvCxnSpPr>
              <p:cNvPr id="114" name="Conector: angular 113">
                <a:extLst>
                  <a:ext uri="{FF2B5EF4-FFF2-40B4-BE49-F238E27FC236}">
                    <a16:creationId xmlns:a16="http://schemas.microsoft.com/office/drawing/2014/main" id="{E09700BD-7E81-4B2F-8846-46ADE68F5BAE}"/>
                  </a:ext>
                </a:extLst>
              </p:cNvPr>
              <p:cNvCxnSpPr>
                <a:stCxn id="4" idx="2"/>
                <a:endCxn id="104" idx="2"/>
              </p:cNvCxnSpPr>
              <p:nvPr/>
            </p:nvCxnSpPr>
            <p:spPr>
              <a:xfrm rot="16200000" flipH="1">
                <a:off x="3418628" y="1498512"/>
                <a:ext cx="966523" cy="272975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: angular 115">
                <a:extLst>
                  <a:ext uri="{FF2B5EF4-FFF2-40B4-BE49-F238E27FC236}">
                    <a16:creationId xmlns:a16="http://schemas.microsoft.com/office/drawing/2014/main" id="{2D512A34-2D91-4482-BB80-24E69F1B5CE7}"/>
                  </a:ext>
                </a:extLst>
              </p:cNvPr>
              <p:cNvCxnSpPr>
                <a:stCxn id="10" idx="2"/>
                <a:endCxn id="104" idx="6"/>
              </p:cNvCxnSpPr>
              <p:nvPr/>
            </p:nvCxnSpPr>
            <p:spPr>
              <a:xfrm rot="5400000">
                <a:off x="6259320" y="1528768"/>
                <a:ext cx="959801" cy="267596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Freeform 70">
                <a:extLst>
                  <a:ext uri="{FF2B5EF4-FFF2-40B4-BE49-F238E27FC236}">
                    <a16:creationId xmlns:a16="http://schemas.microsoft.com/office/drawing/2014/main" id="{97F08FC6-D5FE-4DEC-AFE0-04B76D814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8700" y="4669771"/>
                <a:ext cx="2965073" cy="1897726"/>
              </a:xfrm>
              <a:custGeom>
                <a:avLst/>
                <a:gdLst>
                  <a:gd name="T0" fmla="*/ 1432 w 1638"/>
                  <a:gd name="T1" fmla="*/ 428 h 1024"/>
                  <a:gd name="T2" fmla="*/ 1434 w 1638"/>
                  <a:gd name="T3" fmla="*/ 410 h 1024"/>
                  <a:gd name="T4" fmla="*/ 1024 w 1638"/>
                  <a:gd name="T5" fmla="*/ 0 h 1024"/>
                  <a:gd name="T6" fmla="*/ 668 w 1638"/>
                  <a:gd name="T7" fmla="*/ 210 h 1024"/>
                  <a:gd name="T8" fmla="*/ 614 w 1638"/>
                  <a:gd name="T9" fmla="*/ 205 h 1024"/>
                  <a:gd name="T10" fmla="*/ 326 w 1638"/>
                  <a:gd name="T11" fmla="*/ 411 h 1024"/>
                  <a:gd name="T12" fmla="*/ 307 w 1638"/>
                  <a:gd name="T13" fmla="*/ 410 h 1024"/>
                  <a:gd name="T14" fmla="*/ 0 w 1638"/>
                  <a:gd name="T15" fmla="*/ 717 h 1024"/>
                  <a:gd name="T16" fmla="*/ 307 w 1638"/>
                  <a:gd name="T17" fmla="*/ 1024 h 1024"/>
                  <a:gd name="T18" fmla="*/ 1331 w 1638"/>
                  <a:gd name="T19" fmla="*/ 1024 h 1024"/>
                  <a:gd name="T20" fmla="*/ 1638 w 1638"/>
                  <a:gd name="T21" fmla="*/ 717 h 1024"/>
                  <a:gd name="T22" fmla="*/ 1432 w 1638"/>
                  <a:gd name="T23" fmla="*/ 428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38" h="1024">
                    <a:moveTo>
                      <a:pt x="1432" y="428"/>
                    </a:moveTo>
                    <a:cubicBezTo>
                      <a:pt x="1432" y="422"/>
                      <a:pt x="1434" y="416"/>
                      <a:pt x="1434" y="410"/>
                    </a:cubicBezTo>
                    <a:cubicBezTo>
                      <a:pt x="1434" y="183"/>
                      <a:pt x="1250" y="0"/>
                      <a:pt x="1024" y="0"/>
                    </a:cubicBezTo>
                    <a:cubicBezTo>
                      <a:pt x="871" y="0"/>
                      <a:pt x="739" y="85"/>
                      <a:pt x="668" y="210"/>
                    </a:cubicBezTo>
                    <a:cubicBezTo>
                      <a:pt x="651" y="207"/>
                      <a:pt x="633" y="205"/>
                      <a:pt x="614" y="205"/>
                    </a:cubicBezTo>
                    <a:cubicBezTo>
                      <a:pt x="480" y="205"/>
                      <a:pt x="367" y="291"/>
                      <a:pt x="326" y="411"/>
                    </a:cubicBezTo>
                    <a:cubicBezTo>
                      <a:pt x="319" y="411"/>
                      <a:pt x="314" y="410"/>
                      <a:pt x="307" y="410"/>
                    </a:cubicBezTo>
                    <a:cubicBezTo>
                      <a:pt x="138" y="410"/>
                      <a:pt x="0" y="547"/>
                      <a:pt x="0" y="717"/>
                    </a:cubicBezTo>
                    <a:cubicBezTo>
                      <a:pt x="0" y="886"/>
                      <a:pt x="138" y="1024"/>
                      <a:pt x="307" y="1024"/>
                    </a:cubicBezTo>
                    <a:cubicBezTo>
                      <a:pt x="1331" y="1024"/>
                      <a:pt x="1331" y="1024"/>
                      <a:pt x="1331" y="1024"/>
                    </a:cubicBezTo>
                    <a:cubicBezTo>
                      <a:pt x="1501" y="1024"/>
                      <a:pt x="1638" y="886"/>
                      <a:pt x="1638" y="717"/>
                    </a:cubicBezTo>
                    <a:cubicBezTo>
                      <a:pt x="1638" y="583"/>
                      <a:pt x="1552" y="470"/>
                      <a:pt x="1432" y="428"/>
                    </a:cubicBezTo>
                    <a:close/>
                  </a:path>
                </a:pathLst>
              </a:custGeom>
              <a:noFill/>
              <a:ln w="101600">
                <a:solidFill>
                  <a:srgbClr val="0070C0"/>
                </a:solidFill>
                <a:round/>
                <a:headEnd/>
                <a:tailEnd/>
              </a:ln>
              <a:effectLst>
                <a:outerShdw blurRad="177800" dist="38100" dir="5400000" sx="102000" sy="102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0949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1898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82848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43797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04746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656960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266453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875947" algn="l" defTabSz="1218987" rtl="0" eaLnBrk="1" latinLnBrk="0" hangingPunct="1"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25" name="Conector recto de flecha 124">
              <a:extLst>
                <a:ext uri="{FF2B5EF4-FFF2-40B4-BE49-F238E27FC236}">
                  <a16:creationId xmlns:a16="http://schemas.microsoft.com/office/drawing/2014/main" id="{B8AAA1BC-CC85-470F-8CDB-2C97C275A8A9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5334002" y="4144486"/>
              <a:ext cx="0" cy="49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F8E2A88C-D68E-456B-95D4-E8A83CC7D496}"/>
              </a:ext>
            </a:extLst>
          </p:cNvPr>
          <p:cNvSpPr txBox="1"/>
          <p:nvPr/>
        </p:nvSpPr>
        <p:spPr>
          <a:xfrm>
            <a:off x="838200" y="4822283"/>
            <a:ext cx="198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Azure Resource Manager </a:t>
            </a:r>
            <a:r>
              <a:rPr lang="en-US" sz="2000" dirty="0">
                <a:solidFill>
                  <a:srgbClr val="1717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ole - Handles Azure Requests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576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Azure Policies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674F1F-86E6-450C-A43E-09BAF563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8479" y="2057637"/>
            <a:ext cx="9575042" cy="2514363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600" b="0" i="0" noProof="0" dirty="0">
                <a:solidFill>
                  <a:srgbClr val="171717"/>
                </a:solidFill>
                <a:effectLst/>
              </a:rPr>
              <a:t>The Azure Policy helps to enforce organizational standards and assess compliance at-scale. T</a:t>
            </a:r>
            <a:r>
              <a:rPr lang="en-US" sz="2600" b="0" i="0" noProof="0" dirty="0">
                <a:solidFill>
                  <a:srgbClr val="000000"/>
                </a:solidFill>
                <a:effectLst/>
              </a:rPr>
              <a:t>he main advantages of Azure policy are:</a:t>
            </a:r>
            <a:endParaRPr lang="en-US" sz="2600" b="1" i="0" noProof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00000"/>
              </a:lnSpc>
            </a:pPr>
            <a:r>
              <a:rPr lang="en-US" sz="2400" b="1" i="0" noProof="0" dirty="0">
                <a:solidFill>
                  <a:srgbClr val="000000"/>
                </a:solidFill>
                <a:effectLst/>
              </a:rPr>
              <a:t>Enforcement and Compliance</a:t>
            </a:r>
          </a:p>
          <a:p>
            <a:pPr>
              <a:lnSpc>
                <a:spcPct val="100000"/>
              </a:lnSpc>
            </a:pPr>
            <a:r>
              <a:rPr lang="en-US" sz="2400" b="1" i="0" noProof="0" dirty="0">
                <a:solidFill>
                  <a:srgbClr val="000000"/>
                </a:solidFill>
                <a:effectLst/>
              </a:rPr>
              <a:t>Apply Policies at Scale</a:t>
            </a:r>
          </a:p>
          <a:p>
            <a:pPr>
              <a:lnSpc>
                <a:spcPct val="100000"/>
              </a:lnSpc>
            </a:pPr>
            <a:r>
              <a:rPr lang="en-US" sz="2400" b="1" i="0" noProof="0" dirty="0">
                <a:solidFill>
                  <a:srgbClr val="000000"/>
                </a:solidFill>
                <a:effectLst/>
              </a:rPr>
              <a:t>Remediation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 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1401635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64" y="191068"/>
            <a:ext cx="10128142" cy="1325563"/>
          </a:xfrm>
        </p:spPr>
        <p:txBody>
          <a:bodyPr/>
          <a:lstStyle/>
          <a:p>
            <a:pPr algn="ctr"/>
            <a:r>
              <a:rPr lang="en-US" noProof="0" dirty="0"/>
              <a:t>Azure Policies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674F1F-86E6-450C-A43E-09BAF563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7543" y="1284242"/>
            <a:ext cx="9056914" cy="2745921"/>
          </a:xfrm>
        </p:spPr>
        <p:txBody>
          <a:bodyPr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i="0" noProof="0" dirty="0">
                <a:effectLst/>
              </a:rPr>
              <a:t>Cases to Use Policies</a:t>
            </a:r>
          </a:p>
          <a:p>
            <a:pPr algn="l">
              <a:lnSpc>
                <a:spcPct val="100000"/>
              </a:lnSpc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Specify the resource types that </a:t>
            </a:r>
            <a:r>
              <a:rPr lang="en-US" sz="2000" dirty="0">
                <a:solidFill>
                  <a:srgbClr val="000000"/>
                </a:solidFill>
              </a:rPr>
              <a:t>the</a:t>
            </a:r>
            <a:r>
              <a:rPr lang="en-US" sz="2000" b="0" i="0" noProof="0" dirty="0">
                <a:solidFill>
                  <a:srgbClr val="000000"/>
                </a:solidFill>
                <a:effectLst/>
              </a:rPr>
              <a:t> organization can deploy.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Specify a set of Virtual </a:t>
            </a:r>
            <a:r>
              <a:rPr lang="en-US" sz="2000" dirty="0">
                <a:solidFill>
                  <a:srgbClr val="000000"/>
                </a:solidFill>
              </a:rPr>
              <a:t>M</a:t>
            </a:r>
            <a:r>
              <a:rPr lang="en-US" sz="2000" b="0" i="0" noProof="0" dirty="0" err="1">
                <a:solidFill>
                  <a:srgbClr val="000000"/>
                </a:solidFill>
                <a:effectLst/>
              </a:rPr>
              <a:t>achine</a:t>
            </a:r>
            <a:r>
              <a:rPr lang="en-US" sz="2000" b="0" i="0" noProof="0" dirty="0">
                <a:solidFill>
                  <a:srgbClr val="000000"/>
                </a:solidFill>
                <a:effectLst/>
              </a:rPr>
              <a:t> SKUs that </a:t>
            </a:r>
            <a:r>
              <a:rPr lang="en-US" sz="2000" dirty="0">
                <a:solidFill>
                  <a:srgbClr val="000000"/>
                </a:solidFill>
              </a:rPr>
              <a:t>the</a:t>
            </a:r>
            <a:r>
              <a:rPr lang="en-US" sz="2000" b="0" i="0" noProof="0" dirty="0">
                <a:solidFill>
                  <a:srgbClr val="000000"/>
                </a:solidFill>
                <a:effectLst/>
              </a:rPr>
              <a:t> organization can deploy.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Restrict the locations </a:t>
            </a:r>
            <a:r>
              <a:rPr lang="en-US" sz="2000" dirty="0">
                <a:solidFill>
                  <a:srgbClr val="000000"/>
                </a:solidFill>
              </a:rPr>
              <a:t>the</a:t>
            </a:r>
            <a:r>
              <a:rPr lang="en-US" sz="2000" b="0" i="0" noProof="0" dirty="0">
                <a:solidFill>
                  <a:srgbClr val="000000"/>
                </a:solidFill>
                <a:effectLst/>
              </a:rPr>
              <a:t> organization can specify when deploying resources.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Enforce a required tag and its value.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i="0" noProof="0" dirty="0">
                <a:solidFill>
                  <a:srgbClr val="000000"/>
                </a:solidFill>
                <a:effectLst/>
              </a:rPr>
              <a:t>Audit if Azure Backup service is enabled for all Virtual Machines.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54CC471-EEC5-481D-9207-34353783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6" y="4200797"/>
            <a:ext cx="7195457" cy="19364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428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2FAD3-CC3D-4742-B205-4E7B320F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Policy Definitions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C3DD9E-D3F5-4D1A-AD08-2619ACB6A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37317"/>
            <a:ext cx="3767983" cy="25925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noProof="0" dirty="0">
                <a:solidFill>
                  <a:srgbClr val="000000"/>
                </a:solidFill>
                <a:effectLst/>
              </a:rPr>
              <a:t>There are many Built-In Policy Definitions for </a:t>
            </a:r>
            <a:r>
              <a:rPr lang="en-US" sz="2400" dirty="0">
                <a:solidFill>
                  <a:srgbClr val="000000"/>
                </a:solidFill>
              </a:rPr>
              <a:t>users 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to choose from. Sorting by Category will help </a:t>
            </a:r>
            <a:r>
              <a:rPr lang="en-US" sz="2400" dirty="0">
                <a:solidFill>
                  <a:srgbClr val="000000"/>
                </a:solidFill>
              </a:rPr>
              <a:t>users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locate what </a:t>
            </a:r>
            <a:r>
              <a:rPr lang="en-US" sz="2400" dirty="0">
                <a:solidFill>
                  <a:srgbClr val="000000"/>
                </a:solidFill>
              </a:rPr>
              <a:t>they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need.</a:t>
            </a:r>
            <a:endParaRPr lang="en-US" sz="24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803527-BFFD-4FFE-A3B7-38838C6E9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735" y="1964402"/>
            <a:ext cx="6576468" cy="353838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1280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4C55C7-E920-46E8-A158-CEC6AA37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Initiative Definitions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C271EC-4B2F-4D63-A26A-1E7E6F951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444" y="1690688"/>
            <a:ext cx="9109105" cy="10030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0" i="0" noProof="0" dirty="0">
                <a:solidFill>
                  <a:srgbClr val="000000"/>
                </a:solidFill>
                <a:effectLst/>
              </a:rPr>
              <a:t>Initiative Definition will include one or more policies. There is a pick list on the right side of the New Initiative Definition page to assist in making </a:t>
            </a:r>
            <a:r>
              <a:rPr lang="en-US" sz="2400" dirty="0">
                <a:solidFill>
                  <a:srgbClr val="000000"/>
                </a:solidFill>
              </a:rPr>
              <a:t>a 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selection.</a:t>
            </a:r>
            <a:endParaRPr lang="en-US" sz="2400" noProof="0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8874004-7BCC-407E-BB30-F08A3300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549" y="3016251"/>
            <a:ext cx="7226893" cy="29940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651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Resource Locks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D674F1F-86E6-450C-A43E-09BAF563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144" y="2119792"/>
            <a:ext cx="4974771" cy="3781586"/>
          </a:xfrm>
        </p:spPr>
        <p:txBody>
          <a:bodyPr>
            <a:normAutofit fontScale="92500"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b="0" i="0" noProof="0" dirty="0">
                <a:solidFill>
                  <a:srgbClr val="000000"/>
                </a:solidFill>
                <a:effectLst/>
              </a:rPr>
              <a:t>Resource manager </a:t>
            </a:r>
            <a:r>
              <a:rPr lang="en-US" sz="2400" noProof="0" dirty="0"/>
              <a:t>locks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 allow organizations to put a structure in place that prevents the accidental deletion of resources in Azure. There are two types of resource locks: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noProof="0" dirty="0">
                <a:solidFill>
                  <a:srgbClr val="000000"/>
                </a:solidFill>
                <a:effectLst/>
              </a:rPr>
              <a:t>Read-Only Locks: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which prevent any changes to the resource.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b="1" i="0" noProof="0" dirty="0">
                <a:solidFill>
                  <a:srgbClr val="000000"/>
                </a:solidFill>
                <a:effectLst/>
              </a:rPr>
              <a:t>Delete </a:t>
            </a:r>
            <a:r>
              <a:rPr lang="en-US" sz="2400" b="1" dirty="0">
                <a:solidFill>
                  <a:srgbClr val="000000"/>
                </a:solidFill>
              </a:rPr>
              <a:t>L</a:t>
            </a:r>
            <a:r>
              <a:rPr lang="en-US" sz="2400" b="1" i="0" noProof="0" dirty="0" err="1">
                <a:solidFill>
                  <a:srgbClr val="000000"/>
                </a:solidFill>
                <a:effectLst/>
              </a:rPr>
              <a:t>ocks</a:t>
            </a:r>
            <a:r>
              <a:rPr lang="en-US" sz="2400" dirty="0">
                <a:solidFill>
                  <a:srgbClr val="000000"/>
                </a:solidFill>
              </a:rPr>
              <a:t>:</a:t>
            </a:r>
            <a:r>
              <a:rPr lang="en-US" sz="2400" b="0" i="0" noProof="0" dirty="0">
                <a:solidFill>
                  <a:srgbClr val="000000"/>
                </a:solidFill>
                <a:effectLst/>
              </a:rPr>
              <a:t> which prevent deletion.</a:t>
            </a:r>
          </a:p>
          <a:p>
            <a:endParaRPr lang="en-US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5C99D3-11C1-418D-A69F-B2E0E00C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372" y="2448285"/>
            <a:ext cx="4677428" cy="28578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952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302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Tags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50FD97E-C88B-4E99-83F2-A04A88F74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429000"/>
            <a:ext cx="10515600" cy="17827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51BEA7A-AB6C-4C40-AAAB-42B250D5A3CC}"/>
              </a:ext>
            </a:extLst>
          </p:cNvPr>
          <p:cNvSpPr txBox="1"/>
          <p:nvPr/>
        </p:nvSpPr>
        <p:spPr>
          <a:xfrm>
            <a:off x="1491341" y="1896840"/>
            <a:ext cx="92093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Tags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in Azure may be applied to logically organize resources by categories. Each tag consists of a name and a value.</a:t>
            </a: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309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48154E-C833-48CF-97F1-558C2FE8C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86" y="205470"/>
            <a:ext cx="10081647" cy="1325563"/>
          </a:xfrm>
        </p:spPr>
        <p:txBody>
          <a:bodyPr/>
          <a:lstStyle/>
          <a:p>
            <a:pPr algn="ctr"/>
            <a:r>
              <a:rPr lang="en-US" noProof="0" dirty="0"/>
              <a:t>Tags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A950329-8415-4FDD-B596-9D3D705A392B}"/>
              </a:ext>
            </a:extLst>
          </p:cNvPr>
          <p:cNvSpPr txBox="1"/>
          <p:nvPr/>
        </p:nvSpPr>
        <p:spPr>
          <a:xfrm>
            <a:off x="3472874" y="4317150"/>
            <a:ext cx="609742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One of the best uses of tags is to group billing data.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06015A-140C-46D6-A06E-82AB8D8FB890}"/>
              </a:ext>
            </a:extLst>
          </p:cNvPr>
          <p:cNvSpPr txBox="1"/>
          <p:nvPr/>
        </p:nvSpPr>
        <p:spPr>
          <a:xfrm>
            <a:off x="424162" y="1300333"/>
            <a:ext cx="6097424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 PowerShell or the CLI.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AB35BEF-82E7-4D1F-9F2A-0E1A409EB98D}"/>
              </a:ext>
            </a:extLst>
          </p:cNvPr>
          <p:cNvSpPr txBox="1"/>
          <p:nvPr/>
        </p:nvSpPr>
        <p:spPr>
          <a:xfrm>
            <a:off x="1153682" y="1847626"/>
            <a:ext cx="609742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create a lot of tags, 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can</a:t>
            </a:r>
            <a:r>
              <a:rPr 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 this programmatically. 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627A301-52F3-4BA2-80C9-421ECE2251EB}"/>
              </a:ext>
            </a:extLst>
          </p:cNvPr>
          <p:cNvSpPr txBox="1"/>
          <p:nvPr/>
        </p:nvSpPr>
        <p:spPr>
          <a:xfrm>
            <a:off x="1912973" y="2671918"/>
            <a:ext cx="609742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Tags applied to the resource group are not inherited by the resources in that resource group.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FBAAFC8-1BCB-47B1-99F5-66B13107A259}"/>
              </a:ext>
            </a:extLst>
          </p:cNvPr>
          <p:cNvSpPr txBox="1"/>
          <p:nvPr/>
        </p:nvSpPr>
        <p:spPr>
          <a:xfrm>
            <a:off x="2738768" y="3495971"/>
            <a:ext cx="609742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Each resource or resource group can have a maximum of 50 tag names/value pairs.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1DA6980-4F0B-47B4-B128-CD6F53378FC3}"/>
              </a:ext>
            </a:extLst>
          </p:cNvPr>
          <p:cNvSpPr txBox="1"/>
          <p:nvPr/>
        </p:nvSpPr>
        <p:spPr>
          <a:xfrm>
            <a:off x="4418175" y="4861330"/>
            <a:ext cx="609742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When </a:t>
            </a:r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r>
              <a:rPr 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download the usage CSV for services, the tags appear in the Tags column. 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535EEA1-8F73-4152-9A95-72329DA06DEB}"/>
              </a:ext>
            </a:extLst>
          </p:cNvPr>
          <p:cNvSpPr txBox="1"/>
          <p:nvPr/>
        </p:nvSpPr>
        <p:spPr>
          <a:xfrm>
            <a:off x="5334435" y="5682509"/>
            <a:ext cx="6097424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r>
              <a:rPr lang="en-US" b="1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can then group virtual machines by cost center and production environment.</a:t>
            </a:r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70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Cost Management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424FBF5-2D9F-46D7-A999-B7CFA73532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488884"/>
            <a:ext cx="5357738" cy="21102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4E500B-F5C1-4947-B2A0-CC4989B3CA87}"/>
              </a:ext>
            </a:extLst>
          </p:cNvPr>
          <p:cNvSpPr txBox="1"/>
          <p:nvPr/>
        </p:nvSpPr>
        <p:spPr>
          <a:xfrm>
            <a:off x="838200" y="1472324"/>
            <a:ext cx="5030337" cy="4821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 Azure 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Management and Billing features to conduct administrative billing tasks and manage billing access to 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s. </a:t>
            </a:r>
          </a:p>
          <a:p>
            <a:endParaRPr lang="en-US" sz="2200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Management can help </a:t>
            </a:r>
            <a:r>
              <a:rPr lang="en-US" sz="2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plan for and control </a:t>
            </a:r>
            <a:r>
              <a:rPr lang="en-US" sz="2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their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 </a:t>
            </a:r>
            <a:r>
              <a:rPr lang="en-US" sz="2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: 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Cost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nalysis 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Budgets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Recommendations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xporting C</a:t>
            </a: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ost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r>
              <a:rPr lang="en-US" sz="2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anagement </a:t>
            </a:r>
            <a:r>
              <a:rPr lang="en-US" sz="2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ata</a:t>
            </a:r>
          </a:p>
        </p:txBody>
      </p:sp>
    </p:spTree>
    <p:extLst>
      <p:ext uri="{BB962C8B-B14F-4D97-AF65-F5344CB8AC3E}">
        <p14:creationId xmlns:p14="http://schemas.microsoft.com/office/powerpoint/2010/main" val="1112467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3F479-E4F1-4B18-9159-EA835ECB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7546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Plan and Control </a:t>
            </a:r>
            <a:r>
              <a:rPr lang="en-US" dirty="0"/>
              <a:t>E</a:t>
            </a:r>
            <a:r>
              <a:rPr lang="en-US" noProof="0" dirty="0" err="1"/>
              <a:t>xpenses</a:t>
            </a:r>
            <a:endParaRPr lang="en-US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5B7D7C-D495-4133-A05F-755C18AD7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164" y="1414051"/>
            <a:ext cx="4531408" cy="224037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1400" b="1" i="0" noProof="0" dirty="0">
                <a:solidFill>
                  <a:srgbClr val="007DFA"/>
                </a:solidFill>
                <a:effectLst/>
              </a:rPr>
              <a:t>Cost Analysis:</a:t>
            </a:r>
            <a:r>
              <a:rPr lang="en-US" sz="1400" b="0" i="0" noProof="0" dirty="0">
                <a:solidFill>
                  <a:srgbClr val="007DFA"/>
                </a:solidFill>
                <a:effectLst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400" noProof="0" dirty="0">
                <a:solidFill>
                  <a:srgbClr val="000000"/>
                </a:solidFill>
              </a:rPr>
              <a:t>E</a:t>
            </a:r>
            <a:r>
              <a:rPr lang="en-US" sz="1400" b="0" i="0" noProof="0" dirty="0">
                <a:solidFill>
                  <a:srgbClr val="000000"/>
                </a:solidFill>
                <a:effectLst/>
              </a:rPr>
              <a:t>xplore and analyze organizational costs.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400" noProof="0" dirty="0">
                <a:solidFill>
                  <a:srgbClr val="000000"/>
                </a:solidFill>
              </a:rPr>
              <a:t>V</a:t>
            </a:r>
            <a:r>
              <a:rPr lang="en-US" sz="1400" b="0" i="0" noProof="0" dirty="0">
                <a:solidFill>
                  <a:srgbClr val="000000"/>
                </a:solidFill>
                <a:effectLst/>
              </a:rPr>
              <a:t>iew aggregated costs by organization.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400" noProof="0" dirty="0">
                <a:solidFill>
                  <a:srgbClr val="000000"/>
                </a:solidFill>
              </a:rPr>
              <a:t>S</a:t>
            </a:r>
            <a:r>
              <a:rPr lang="en-US" sz="1400" b="0" i="0" noProof="0" dirty="0">
                <a:solidFill>
                  <a:srgbClr val="000000"/>
                </a:solidFill>
                <a:effectLst/>
              </a:rPr>
              <a:t>ee accumulated costs over time. 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US" sz="1400" noProof="0" dirty="0">
                <a:solidFill>
                  <a:srgbClr val="000000"/>
                </a:solidFill>
              </a:rPr>
              <a:t>C</a:t>
            </a:r>
            <a:r>
              <a:rPr lang="en-US" sz="1400" b="0" i="0" noProof="0" dirty="0">
                <a:solidFill>
                  <a:srgbClr val="000000"/>
                </a:solidFill>
                <a:effectLst/>
              </a:rPr>
              <a:t>ost trends against a budget.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BA81138-3F20-4359-BDAD-62639AED3CE3}"/>
              </a:ext>
            </a:extLst>
          </p:cNvPr>
          <p:cNvSpPr txBox="1"/>
          <p:nvPr/>
        </p:nvSpPr>
        <p:spPr>
          <a:xfrm>
            <a:off x="6583110" y="1422132"/>
            <a:ext cx="4770690" cy="2232296"/>
          </a:xfrm>
          <a:custGeom>
            <a:avLst/>
            <a:gdLst>
              <a:gd name="connsiteX0" fmla="*/ 0 w 4770690"/>
              <a:gd name="connsiteY0" fmla="*/ 0 h 954107"/>
              <a:gd name="connsiteX1" fmla="*/ 4770690 w 4770690"/>
              <a:gd name="connsiteY1" fmla="*/ 0 h 954107"/>
              <a:gd name="connsiteX2" fmla="*/ 4770690 w 4770690"/>
              <a:gd name="connsiteY2" fmla="*/ 954107 h 954107"/>
              <a:gd name="connsiteX3" fmla="*/ 0 w 4770690"/>
              <a:gd name="connsiteY3" fmla="*/ 954107 h 954107"/>
              <a:gd name="connsiteX4" fmla="*/ 0 w 4770690"/>
              <a:gd name="connsiteY4" fmla="*/ 0 h 954107"/>
              <a:gd name="connsiteX0" fmla="*/ 0 w 4786188"/>
              <a:gd name="connsiteY0" fmla="*/ 0 h 2271463"/>
              <a:gd name="connsiteX1" fmla="*/ 4770690 w 4786188"/>
              <a:gd name="connsiteY1" fmla="*/ 0 h 2271463"/>
              <a:gd name="connsiteX2" fmla="*/ 4786188 w 4786188"/>
              <a:gd name="connsiteY2" fmla="*/ 2271463 h 2271463"/>
              <a:gd name="connsiteX3" fmla="*/ 0 w 4786188"/>
              <a:gd name="connsiteY3" fmla="*/ 954107 h 2271463"/>
              <a:gd name="connsiteX4" fmla="*/ 0 w 4786188"/>
              <a:gd name="connsiteY4" fmla="*/ 0 h 2271463"/>
              <a:gd name="connsiteX0" fmla="*/ 0 w 4770690"/>
              <a:gd name="connsiteY0" fmla="*/ 0 h 2302459"/>
              <a:gd name="connsiteX1" fmla="*/ 4770690 w 4770690"/>
              <a:gd name="connsiteY1" fmla="*/ 0 h 2302459"/>
              <a:gd name="connsiteX2" fmla="*/ 4770690 w 4770690"/>
              <a:gd name="connsiteY2" fmla="*/ 2302459 h 2302459"/>
              <a:gd name="connsiteX3" fmla="*/ 0 w 4770690"/>
              <a:gd name="connsiteY3" fmla="*/ 954107 h 2302459"/>
              <a:gd name="connsiteX4" fmla="*/ 0 w 4770690"/>
              <a:gd name="connsiteY4" fmla="*/ 0 h 2302459"/>
              <a:gd name="connsiteX0" fmla="*/ 0 w 4770690"/>
              <a:gd name="connsiteY0" fmla="*/ 0 h 2302459"/>
              <a:gd name="connsiteX1" fmla="*/ 4770690 w 4770690"/>
              <a:gd name="connsiteY1" fmla="*/ 0 h 2302459"/>
              <a:gd name="connsiteX2" fmla="*/ 4770690 w 4770690"/>
              <a:gd name="connsiteY2" fmla="*/ 2302459 h 2302459"/>
              <a:gd name="connsiteX3" fmla="*/ 0 w 4770690"/>
              <a:gd name="connsiteY3" fmla="*/ 2271463 h 2302459"/>
              <a:gd name="connsiteX4" fmla="*/ 0 w 4770690"/>
              <a:gd name="connsiteY4" fmla="*/ 0 h 230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0690" h="2302459">
                <a:moveTo>
                  <a:pt x="0" y="0"/>
                </a:moveTo>
                <a:lnTo>
                  <a:pt x="4770690" y="0"/>
                </a:lnTo>
                <a:lnTo>
                  <a:pt x="4770690" y="2302459"/>
                </a:lnTo>
                <a:lnTo>
                  <a:pt x="0" y="22714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US" sz="1400" b="1" i="0" dirty="0">
                <a:solidFill>
                  <a:srgbClr val="007DF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Exporting Cost </a:t>
            </a:r>
            <a:r>
              <a:rPr lang="en-US" sz="1400" b="1" dirty="0">
                <a:solidFill>
                  <a:srgbClr val="007DF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1400" b="1" i="0" dirty="0">
                <a:solidFill>
                  <a:srgbClr val="007DF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anagement </a:t>
            </a:r>
            <a:r>
              <a:rPr lang="en-US" sz="1400" b="1" dirty="0">
                <a:solidFill>
                  <a:srgbClr val="007DF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1400" b="1" i="0" dirty="0">
                <a:solidFill>
                  <a:srgbClr val="007DF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ata:</a:t>
            </a:r>
            <a:endParaRPr lang="en-US" sz="1400" b="0" i="0" dirty="0">
              <a:solidFill>
                <a:srgbClr val="007DFA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Users can easily export the data from Azure. 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a daily scheduled export in CSV format. 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Store the data files in Azure storage.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FCBCD4-EDAD-40A1-9812-DEBC13EF3740}"/>
              </a:ext>
            </a:extLst>
          </p:cNvPr>
          <p:cNvSpPr txBox="1"/>
          <p:nvPr/>
        </p:nvSpPr>
        <p:spPr>
          <a:xfrm>
            <a:off x="6583111" y="3740979"/>
            <a:ext cx="4770689" cy="2328843"/>
          </a:xfrm>
          <a:custGeom>
            <a:avLst/>
            <a:gdLst>
              <a:gd name="connsiteX0" fmla="*/ 0 w 4770689"/>
              <a:gd name="connsiteY0" fmla="*/ 0 h 954107"/>
              <a:gd name="connsiteX1" fmla="*/ 4770689 w 4770689"/>
              <a:gd name="connsiteY1" fmla="*/ 0 h 954107"/>
              <a:gd name="connsiteX2" fmla="*/ 4770689 w 4770689"/>
              <a:gd name="connsiteY2" fmla="*/ 954107 h 954107"/>
              <a:gd name="connsiteX3" fmla="*/ 0 w 4770689"/>
              <a:gd name="connsiteY3" fmla="*/ 954107 h 954107"/>
              <a:gd name="connsiteX4" fmla="*/ 0 w 4770689"/>
              <a:gd name="connsiteY4" fmla="*/ 0 h 954107"/>
              <a:gd name="connsiteX0" fmla="*/ 0 w 4770689"/>
              <a:gd name="connsiteY0" fmla="*/ 0 h 1868507"/>
              <a:gd name="connsiteX1" fmla="*/ 4770689 w 4770689"/>
              <a:gd name="connsiteY1" fmla="*/ 0 h 1868507"/>
              <a:gd name="connsiteX2" fmla="*/ 4770689 w 4770689"/>
              <a:gd name="connsiteY2" fmla="*/ 1868507 h 1868507"/>
              <a:gd name="connsiteX3" fmla="*/ 0 w 4770689"/>
              <a:gd name="connsiteY3" fmla="*/ 954107 h 1868507"/>
              <a:gd name="connsiteX4" fmla="*/ 0 w 4770689"/>
              <a:gd name="connsiteY4" fmla="*/ 0 h 1868507"/>
              <a:gd name="connsiteX0" fmla="*/ 0 w 4770689"/>
              <a:gd name="connsiteY0" fmla="*/ 0 h 1868507"/>
              <a:gd name="connsiteX1" fmla="*/ 4770689 w 4770689"/>
              <a:gd name="connsiteY1" fmla="*/ 0 h 1868507"/>
              <a:gd name="connsiteX2" fmla="*/ 4770689 w 4770689"/>
              <a:gd name="connsiteY2" fmla="*/ 1868507 h 1868507"/>
              <a:gd name="connsiteX3" fmla="*/ 0 w 4770689"/>
              <a:gd name="connsiteY3" fmla="*/ 1853009 h 1868507"/>
              <a:gd name="connsiteX4" fmla="*/ 0 w 4770689"/>
              <a:gd name="connsiteY4" fmla="*/ 0 h 186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0689" h="1868507">
                <a:moveTo>
                  <a:pt x="0" y="0"/>
                </a:moveTo>
                <a:lnTo>
                  <a:pt x="4770689" y="0"/>
                </a:lnTo>
                <a:lnTo>
                  <a:pt x="4770689" y="1868507"/>
                </a:lnTo>
                <a:lnTo>
                  <a:pt x="0" y="185300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pPr algn="l"/>
            <a:r>
              <a:rPr lang="en-US" sz="1400" b="1" i="0" dirty="0">
                <a:solidFill>
                  <a:srgbClr val="007DF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Recommendations</a:t>
            </a:r>
            <a:r>
              <a:rPr lang="en-US" sz="1400" dirty="0">
                <a:solidFill>
                  <a:srgbClr val="007DF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1400" b="0" i="0" dirty="0">
                <a:solidFill>
                  <a:srgbClr val="007DF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how to optimize and improve efficiency.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Identifying idle and underutilized resources. 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 less expensive resource options.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E8D3D9C-AC25-4862-94A6-8C8A154B4D5E}"/>
              </a:ext>
            </a:extLst>
          </p:cNvPr>
          <p:cNvSpPr txBox="1"/>
          <p:nvPr/>
        </p:nvSpPr>
        <p:spPr>
          <a:xfrm>
            <a:off x="707164" y="3740979"/>
            <a:ext cx="4531408" cy="232884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400" b="1" i="0" dirty="0">
                <a:solidFill>
                  <a:srgbClr val="007DF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Budgets:</a:t>
            </a:r>
            <a:r>
              <a:rPr lang="en-US" sz="1400" b="0" i="0" dirty="0">
                <a:solidFill>
                  <a:srgbClr val="007DFA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 for and address financial accountability in the organization. 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Help prevent cost thresholds or limits from being surpassed. 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 others about their spending to proactively manage costs. </a:t>
            </a:r>
          </a:p>
          <a:p>
            <a:pPr marL="685800" lvl="1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See how spending progresses over time.</a:t>
            </a:r>
          </a:p>
        </p:txBody>
      </p:sp>
    </p:spTree>
    <p:extLst>
      <p:ext uri="{BB962C8B-B14F-4D97-AF65-F5344CB8AC3E}">
        <p14:creationId xmlns:p14="http://schemas.microsoft.com/office/powerpoint/2010/main" val="245869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ADA2D9-F470-4043-BF5F-377B390CE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43" y="302508"/>
            <a:ext cx="10665914" cy="1325563"/>
          </a:xfrm>
        </p:spPr>
        <p:txBody>
          <a:bodyPr/>
          <a:lstStyle/>
          <a:p>
            <a:pPr algn="ctr"/>
            <a:r>
              <a:rPr lang="en-US" noProof="0" dirty="0"/>
              <a:t>Azure AD Concepts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DCEF9C-2E4C-46D1-931E-23F60E0FE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043" y="1628071"/>
            <a:ext cx="7328771" cy="4351338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i="0" noProof="0" dirty="0">
                <a:solidFill>
                  <a:srgbClr val="000000"/>
                </a:solidFill>
                <a:effectLst/>
              </a:rPr>
              <a:t>Identity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b="0" i="0" noProof="0" dirty="0">
                <a:solidFill>
                  <a:srgbClr val="000000"/>
                </a:solidFill>
                <a:effectLst/>
              </a:rPr>
              <a:t> An object that can get authenticated. 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i="0" noProof="0" dirty="0">
                <a:solidFill>
                  <a:srgbClr val="000000"/>
                </a:solidFill>
                <a:effectLst/>
              </a:rPr>
              <a:t>Account:</a:t>
            </a:r>
            <a:r>
              <a:rPr lang="en-US" b="0" i="0" noProof="0" dirty="0">
                <a:solidFill>
                  <a:srgbClr val="000000"/>
                </a:solidFill>
                <a:effectLst/>
              </a:rPr>
              <a:t> An identity that has data associated with it. 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i="0" noProof="0" dirty="0">
                <a:solidFill>
                  <a:srgbClr val="000000"/>
                </a:solidFill>
                <a:effectLst/>
              </a:rPr>
              <a:t>Azure AD Account:</a:t>
            </a:r>
            <a:r>
              <a:rPr lang="en-US" b="0" i="0" noProof="0" dirty="0">
                <a:solidFill>
                  <a:srgbClr val="000000"/>
                </a:solidFill>
                <a:effectLst/>
              </a:rPr>
              <a:t> An identity created through Azure AD or another Microsoft cloud service, such as Microsoft 365. 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i="0" noProof="0" dirty="0">
                <a:solidFill>
                  <a:srgbClr val="000000"/>
                </a:solidFill>
                <a:effectLst/>
              </a:rPr>
              <a:t>Azure </a:t>
            </a:r>
            <a:r>
              <a:rPr lang="en-US" b="1" dirty="0">
                <a:solidFill>
                  <a:srgbClr val="000000"/>
                </a:solidFill>
              </a:rPr>
              <a:t>S</a:t>
            </a:r>
            <a:r>
              <a:rPr lang="en-US" b="1" i="0" noProof="0" dirty="0" err="1">
                <a:solidFill>
                  <a:srgbClr val="000000"/>
                </a:solidFill>
                <a:effectLst/>
              </a:rPr>
              <a:t>ubscription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b="0" i="0" noProof="0" dirty="0">
                <a:solidFill>
                  <a:srgbClr val="000000"/>
                </a:solidFill>
                <a:effectLst/>
              </a:rPr>
              <a:t> Used to pay for Azure cloud services. 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1" i="0" noProof="0" dirty="0">
                <a:solidFill>
                  <a:srgbClr val="000000"/>
                </a:solidFill>
                <a:effectLst/>
              </a:rPr>
              <a:t>Azure Tenant/Directory</a:t>
            </a:r>
            <a:r>
              <a:rPr lang="en-US" dirty="0">
                <a:solidFill>
                  <a:srgbClr val="000000"/>
                </a:solidFill>
              </a:rPr>
              <a:t>:</a:t>
            </a:r>
            <a:r>
              <a:rPr lang="en-US" b="0" i="0" noProof="0" dirty="0">
                <a:solidFill>
                  <a:srgbClr val="000000"/>
                </a:solidFill>
                <a:effectLst/>
              </a:rPr>
              <a:t> A dedicated and trusted instance of Azure AD.</a:t>
            </a:r>
            <a:endParaRPr lang="en-U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135821-5DB5-4D03-8F62-5ACB5035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982" y="2356345"/>
            <a:ext cx="2894789" cy="28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6F8EA-1801-487C-A2B8-C4952FBF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773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Benefits and Features of Azure 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E66943-E9F9-4116-87BD-0F4929D49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6622" y="2240057"/>
            <a:ext cx="8578755" cy="3142160"/>
          </a:xfr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2400" i="0" noProof="0" dirty="0">
                <a:solidFill>
                  <a:srgbClr val="000000"/>
                </a:solidFill>
                <a:effectLst/>
              </a:rPr>
              <a:t>Single sign-on to any cloud or on-premises web app. </a:t>
            </a:r>
          </a:p>
          <a:p>
            <a:pPr>
              <a:lnSpc>
                <a:spcPct val="100000"/>
              </a:lnSpc>
            </a:pPr>
            <a:r>
              <a:rPr lang="en-US" sz="2400" i="0" noProof="0" dirty="0">
                <a:solidFill>
                  <a:srgbClr val="000000"/>
                </a:solidFill>
                <a:effectLst/>
              </a:rPr>
              <a:t>Works with iOS, Mac OS X, Android, and Windows devices.</a:t>
            </a:r>
            <a:endParaRPr lang="en-US" sz="2400" noProof="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i="0" noProof="0" dirty="0">
                <a:solidFill>
                  <a:srgbClr val="000000"/>
                </a:solidFill>
                <a:effectLst/>
              </a:rPr>
              <a:t>Protect on-premises web applications with secure remote access.</a:t>
            </a:r>
          </a:p>
          <a:p>
            <a:pPr>
              <a:lnSpc>
                <a:spcPct val="100000"/>
              </a:lnSpc>
            </a:pPr>
            <a:r>
              <a:rPr lang="en-US" sz="2400" i="0" noProof="0" dirty="0">
                <a:solidFill>
                  <a:srgbClr val="000000"/>
                </a:solidFill>
                <a:effectLst/>
              </a:rPr>
              <a:t>Easily extend Active Directory to the cloud.</a:t>
            </a:r>
            <a:endParaRPr lang="en-US" sz="2400" noProof="0" dirty="0">
              <a:solidFill>
                <a:srgbClr val="00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400" i="0" noProof="0" dirty="0">
                <a:solidFill>
                  <a:srgbClr val="000000"/>
                </a:solidFill>
                <a:effectLst/>
              </a:rPr>
              <a:t>Protect sensitive data and applications.</a:t>
            </a:r>
          </a:p>
          <a:p>
            <a:pPr>
              <a:lnSpc>
                <a:spcPct val="100000"/>
              </a:lnSpc>
            </a:pPr>
            <a:r>
              <a:rPr lang="en-US" sz="2400" i="0" noProof="0" dirty="0">
                <a:solidFill>
                  <a:srgbClr val="000000"/>
                </a:solidFill>
                <a:effectLst/>
              </a:rPr>
              <a:t>Reduce costs and enhance security with self-service capabilities.</a:t>
            </a:r>
            <a:endParaRPr lang="en-US" sz="2400" noProof="0" dirty="0"/>
          </a:p>
        </p:txBody>
      </p:sp>
    </p:spTree>
    <p:extLst>
      <p:ext uri="{BB962C8B-B14F-4D97-AF65-F5344CB8AC3E}">
        <p14:creationId xmlns:p14="http://schemas.microsoft.com/office/powerpoint/2010/main" val="307976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A16581-BBF6-4113-BBF9-B9BC19F0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Azure Active Directory Editions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80583-F8A2-49B1-85FA-7E6498CB3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839" y="2316888"/>
            <a:ext cx="4965746" cy="258106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200" i="0" noProof="0" dirty="0">
                <a:solidFill>
                  <a:srgbClr val="000000"/>
                </a:solidFill>
                <a:effectLst/>
              </a:rPr>
              <a:t>Azure Active Directory Free</a:t>
            </a: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200" i="0" noProof="0" dirty="0">
                <a:solidFill>
                  <a:srgbClr val="000000"/>
                </a:solidFill>
                <a:effectLst/>
              </a:rPr>
              <a:t>Azure Active Directory Microsoft 365 Apps</a:t>
            </a: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200" i="0" noProof="0" dirty="0">
                <a:solidFill>
                  <a:srgbClr val="000000"/>
                </a:solidFill>
                <a:effectLst/>
              </a:rPr>
              <a:t>Azure Active Directory Premium P1</a:t>
            </a:r>
          </a:p>
          <a:p>
            <a:pPr algn="l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200" i="0" noProof="0" dirty="0">
                <a:solidFill>
                  <a:srgbClr val="000000"/>
                </a:solidFill>
                <a:effectLst/>
              </a:rPr>
              <a:t>Azure Active Directory Premium P2</a:t>
            </a:r>
          </a:p>
          <a:p>
            <a:pPr marL="0" indent="0" algn="l">
              <a:buNone/>
            </a:pPr>
            <a:endParaRPr lang="en-US" sz="2200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0F92DF-B450-4341-9A68-C0F210E9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941" y="1605777"/>
            <a:ext cx="4974193" cy="438529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417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67FA8-E8AB-48B7-9104-BB1A76E9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772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Manage Azure AD Users and Groups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A502D7-314E-4AFE-8D6B-14278EE31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719"/>
            <a:ext cx="5024215" cy="41248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400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Azure AD defines users in three ways:</a:t>
            </a:r>
          </a:p>
          <a:p>
            <a:pPr marL="457200" indent="-457200" algn="l">
              <a:lnSpc>
                <a:spcPct val="110000"/>
              </a:lnSpc>
              <a:buFont typeface="+mj-lt"/>
              <a:buAutoNum type="arabicParenR"/>
            </a:pPr>
            <a:r>
              <a:rPr lang="en-US" sz="2000" b="1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Cloud Identities</a:t>
            </a:r>
            <a:r>
              <a:rPr lang="en-US" sz="2000" b="0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 - </a:t>
            </a:r>
            <a:r>
              <a:rPr lang="en-US" sz="2000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Users exist only in Azure AD with source on Azure Active Directory or External Azure Active Directory </a:t>
            </a:r>
          </a:p>
          <a:p>
            <a:pPr marL="457200" indent="-457200" algn="l">
              <a:lnSpc>
                <a:spcPct val="110000"/>
              </a:lnSpc>
              <a:buFont typeface="+mj-lt"/>
              <a:buAutoNum type="arabicParenR"/>
            </a:pPr>
            <a:r>
              <a:rPr lang="en-US" sz="2000" b="1" i="0" noProof="0" dirty="0">
                <a:solidFill>
                  <a:srgbClr val="171717"/>
                </a:solidFill>
                <a:effectLst/>
              </a:rPr>
              <a:t>Directory-Synchronized</a:t>
            </a:r>
            <a:r>
              <a:rPr lang="en-US" sz="2000" b="1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 Identities</a:t>
            </a:r>
            <a:r>
              <a:rPr lang="en-US" sz="2000" b="0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 - Users exist in an on-premises Active Directory. </a:t>
            </a:r>
          </a:p>
          <a:p>
            <a:pPr marL="457200" indent="-457200" algn="l">
              <a:lnSpc>
                <a:spcPct val="110000"/>
              </a:lnSpc>
              <a:buFont typeface="+mj-lt"/>
              <a:buAutoNum type="arabicParenR"/>
            </a:pPr>
            <a:r>
              <a:rPr lang="en-US" sz="2000" b="1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Guest Users</a:t>
            </a:r>
            <a:r>
              <a:rPr lang="en-US" sz="2000" b="0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 - </a:t>
            </a:r>
            <a:r>
              <a:rPr lang="en-US" sz="2000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Users exist outside Azure with source in Invited user. (Examples </a:t>
            </a:r>
            <a:r>
              <a:rPr lang="en-US" sz="2000" dirty="0">
                <a:solidFill>
                  <a:srgbClr val="171717"/>
                </a:solidFill>
                <a:latin typeface="+mj-lt"/>
                <a:cs typeface="Calibri" panose="020F0502020204030204" pitchFamily="34" charset="0"/>
              </a:rPr>
              <a:t>include</a:t>
            </a:r>
            <a:r>
              <a:rPr lang="en-US" sz="2000" i="0" noProof="0" dirty="0">
                <a:solidFill>
                  <a:srgbClr val="171717"/>
                </a:solidFill>
                <a:effectLst/>
                <a:latin typeface="+mj-lt"/>
                <a:cs typeface="Calibri" panose="020F0502020204030204" pitchFamily="34" charset="0"/>
              </a:rPr>
              <a:t> Facebook, LinkedIn, Gmail, and Xbox LIVE account)</a:t>
            </a:r>
            <a:endParaRPr lang="en-US" sz="2000" noProof="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B59D2-DA94-40FA-8057-A1881685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588" y="2670956"/>
            <a:ext cx="5165773" cy="2347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23412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75C2-42B0-4D9E-8709-4FFEDAF7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5764"/>
            <a:ext cx="10515600" cy="1325563"/>
          </a:xfrm>
        </p:spPr>
        <p:txBody>
          <a:bodyPr/>
          <a:lstStyle/>
          <a:p>
            <a:pPr algn="ctr"/>
            <a:r>
              <a:rPr lang="en-US" noProof="0" dirty="0"/>
              <a:t>Creating and Managing Groups and Users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E2AB1D-FBDF-45B7-95CB-064828A4EED0}"/>
              </a:ext>
            </a:extLst>
          </p:cNvPr>
          <p:cNvSpPr txBox="1"/>
          <p:nvPr/>
        </p:nvSpPr>
        <p:spPr>
          <a:xfrm>
            <a:off x="838200" y="2110394"/>
            <a:ext cx="6909587" cy="374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</a:pPr>
            <a:r>
              <a:rPr lang="en-US" sz="26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Things to consider when managing users:</a:t>
            </a:r>
          </a:p>
          <a:p>
            <a:pPr marL="8001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Must be a Global Administrator to manage users.</a:t>
            </a:r>
          </a:p>
          <a:p>
            <a:pPr marL="8001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User profile (picture, job, contact info) is optional.</a:t>
            </a:r>
          </a:p>
          <a:p>
            <a:pPr marL="8001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Deleted users can be restored for 30 days.</a:t>
            </a:r>
          </a:p>
          <a:p>
            <a:pPr marL="800100" lvl="1" indent="-3429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Sign in and audit log information is available.</a:t>
            </a:r>
          </a:p>
        </p:txBody>
      </p:sp>
      <p:pic>
        <p:nvPicPr>
          <p:cNvPr id="4" name="Gráfico 3" descr="megáfono1 contorno">
            <a:extLst>
              <a:ext uri="{FF2B5EF4-FFF2-40B4-BE49-F238E27FC236}">
                <a16:creationId xmlns:a16="http://schemas.microsoft.com/office/drawing/2014/main" id="{EBEB0221-D4CF-44E9-943A-DFF9787B8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7787" y="2618980"/>
            <a:ext cx="2866697" cy="286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9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D59444-3F97-4BE9-A144-6337937CE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Creating New Users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A61E25E5-C6B0-478F-A327-0743B7344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140" y="1829958"/>
            <a:ext cx="8571719" cy="426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54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Admin" id="{51CD8911-B544-4122-AA81-BBC797B0E08B}" vid="{2694F5EC-68E2-4ED2-80C6-079230E23D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AzAdmin</Template>
  <TotalTime>42</TotalTime>
  <Words>1762</Words>
  <Application>Microsoft Office PowerPoint</Application>
  <PresentationFormat>Widescreen</PresentationFormat>
  <Paragraphs>225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Segoe UI</vt:lpstr>
      <vt:lpstr>Wingdings</vt:lpstr>
      <vt:lpstr>Office Theme</vt:lpstr>
      <vt:lpstr>Module 01: Manage Azure Identities &amp; Governance</vt:lpstr>
      <vt:lpstr>Lesson 1 – Working with Azure AD Objects</vt:lpstr>
      <vt:lpstr>Manage Azure AD Users and Groups</vt:lpstr>
      <vt:lpstr>Azure AD Concepts</vt:lpstr>
      <vt:lpstr>Benefits and Features of Azure AD</vt:lpstr>
      <vt:lpstr>Azure Active Directory Editions</vt:lpstr>
      <vt:lpstr>Manage Azure AD Users and Groups</vt:lpstr>
      <vt:lpstr>Creating and Managing Groups and Users</vt:lpstr>
      <vt:lpstr>Creating New Users</vt:lpstr>
      <vt:lpstr>Bulk Operations with Users</vt:lpstr>
      <vt:lpstr>Guest Accounts</vt:lpstr>
      <vt:lpstr>Creating and Managing Groups and Users</vt:lpstr>
      <vt:lpstr>Self-Service Password Reset</vt:lpstr>
      <vt:lpstr>Lesson 2 – Working with Role-Based Access Control (RBAC)</vt:lpstr>
      <vt:lpstr>Role-Based Access Control (RBAC)</vt:lpstr>
      <vt:lpstr>RBAC Authentication</vt:lpstr>
      <vt:lpstr>RBAC Concepts</vt:lpstr>
      <vt:lpstr>Set Appropriate Roles</vt:lpstr>
      <vt:lpstr>Differences Between Azure RBAC Roles and Azure AD Roles</vt:lpstr>
      <vt:lpstr>Manage Multiple Directories</vt:lpstr>
      <vt:lpstr>Lesson 3 – Managing Subscriptions &amp; Governance</vt:lpstr>
      <vt:lpstr>Azure Subscription</vt:lpstr>
      <vt:lpstr>Management Groups</vt:lpstr>
      <vt:lpstr>Create Management Groups</vt:lpstr>
      <vt:lpstr>Hierarchy of Management Groups and Subscriptions</vt:lpstr>
      <vt:lpstr>Ways to Get an Azure Subscription</vt:lpstr>
      <vt:lpstr>Region</vt:lpstr>
      <vt:lpstr>Azure Accounts</vt:lpstr>
      <vt:lpstr>Resource and Subscription Permissions</vt:lpstr>
      <vt:lpstr>Resource and Subscription Permissions</vt:lpstr>
      <vt:lpstr>Azure Policies</vt:lpstr>
      <vt:lpstr>Azure Policies</vt:lpstr>
      <vt:lpstr>Policy Definitions</vt:lpstr>
      <vt:lpstr>Initiative Definitions</vt:lpstr>
      <vt:lpstr>Resource Locks</vt:lpstr>
      <vt:lpstr>Tags</vt:lpstr>
      <vt:lpstr>Tags</vt:lpstr>
      <vt:lpstr>Cost Management</vt:lpstr>
      <vt:lpstr>Plan and Control Expenses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01: Manage Azure Identities        and Governance</dc:title>
  <dc:creator>Shannon Madden</dc:creator>
  <cp:lastModifiedBy>Shannon Madden</cp:lastModifiedBy>
  <cp:revision>5</cp:revision>
  <dcterms:created xsi:type="dcterms:W3CDTF">2021-01-29T15:07:46Z</dcterms:created>
  <dcterms:modified xsi:type="dcterms:W3CDTF">2021-01-29T15:50:34Z</dcterms:modified>
</cp:coreProperties>
</file>